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3A63-1AE3-43B5-A6F3-98D5A5EF0845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35EA-14C8-4F7C-A876-FAEBA05EE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3A63-1AE3-43B5-A6F3-98D5A5EF0845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35EA-14C8-4F7C-A876-FAEBA05EE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3A63-1AE3-43B5-A6F3-98D5A5EF0845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35EA-14C8-4F7C-A876-FAEBA05EE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3A63-1AE3-43B5-A6F3-98D5A5EF0845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35EA-14C8-4F7C-A876-FAEBA05EE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3A63-1AE3-43B5-A6F3-98D5A5EF0845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35EA-14C8-4F7C-A876-FAEBA05EE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3A63-1AE3-43B5-A6F3-98D5A5EF0845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35EA-14C8-4F7C-A876-FAEBA05EE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3A63-1AE3-43B5-A6F3-98D5A5EF0845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35EA-14C8-4F7C-A876-FAEBA05EE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3A63-1AE3-43B5-A6F3-98D5A5EF0845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35EA-14C8-4F7C-A876-FAEBA05EE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3A63-1AE3-43B5-A6F3-98D5A5EF0845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35EA-14C8-4F7C-A876-FAEBA05EE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3A63-1AE3-43B5-A6F3-98D5A5EF0845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35EA-14C8-4F7C-A876-FAEBA05EE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3A63-1AE3-43B5-A6F3-98D5A5EF0845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35EA-14C8-4F7C-A876-FAEBA05EE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3A63-1AE3-43B5-A6F3-98D5A5EF0845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235EA-14C8-4F7C-A876-FAEBA05EE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Student\Desktop\register_01.mpeg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Thomas Swift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Week 3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Detection of Football Plays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Goal: Given a video clip of a football play, classify the specific play (strategy) employed by the offense in that clip.</a:t>
            </a:r>
          </a:p>
          <a:p>
            <a:r>
              <a:rPr lang="en-US" dirty="0" smtClean="0"/>
              <a:t>Key Steps: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 video registration pre-processing on clip.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Feature detection/description (tracks, motion patterns, etc) to represent clip.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Directed Information to match input clip to predetermined model of corresponding play.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Registration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Concept: Want to be able to refer to player trajectories in terms of static coordinate system (field). This makes comparison of trajectories among different clips much easier.</a:t>
            </a:r>
          </a:p>
          <a:p>
            <a:r>
              <a:rPr lang="en-US" dirty="0" smtClean="0"/>
              <a:t>Why necessary?</a:t>
            </a:r>
          </a:p>
          <a:p>
            <a:pPr lvl="1"/>
            <a:r>
              <a:rPr lang="en-US" dirty="0" smtClean="0"/>
              <a:t>Plays are filmed from different camera views and zoom lengths among video clips.</a:t>
            </a:r>
          </a:p>
          <a:p>
            <a:pPr lvl="1"/>
            <a:r>
              <a:rPr lang="en-US" dirty="0" smtClean="0"/>
              <a:t>Within same clip, camera is constantly panning and zooming, resulting in constant coordinate changing.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gister_01.mpeg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371600" y="53340"/>
            <a:ext cx="6096000" cy="67056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Directed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Builds off of Mutual Information</a:t>
            </a:r>
          </a:p>
          <a:p>
            <a:pPr lvl="1"/>
            <a:r>
              <a:rPr lang="en-US" dirty="0" smtClean="0"/>
              <a:t>I(X;Y) = H(X) – H(X|Y)</a:t>
            </a:r>
          </a:p>
          <a:p>
            <a:pPr lvl="1"/>
            <a:r>
              <a:rPr lang="en-US" dirty="0" smtClean="0"/>
              <a:t>Amount of reduction in uncertainty of X after knowing/observing Y</a:t>
            </a:r>
          </a:p>
          <a:p>
            <a:r>
              <a:rPr lang="en-US" dirty="0" smtClean="0"/>
              <a:t>Extends MI to random processes (sequences of random variables)</a:t>
            </a:r>
          </a:p>
          <a:p>
            <a:r>
              <a:rPr lang="en-US" dirty="0" smtClean="0"/>
              <a:t>Allows us to compare features accumulated through many frames of video clips, instead of just individual frames.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r>
              <a:rPr lang="en-US" dirty="0" smtClean="0"/>
              <a:t>Universal Estimation of Directed Information</a:t>
            </a:r>
          </a:p>
          <a:p>
            <a:r>
              <a:rPr lang="en-US" dirty="0" smtClean="0"/>
              <a:t>On Directed Information and Gambling</a:t>
            </a:r>
          </a:p>
          <a:p>
            <a:r>
              <a:rPr lang="en-US" dirty="0" smtClean="0"/>
              <a:t>Recognizing Offensive Strategies From Football Videos</a:t>
            </a:r>
          </a:p>
          <a:p>
            <a:r>
              <a:rPr lang="en-US" dirty="0" smtClean="0"/>
              <a:t>Improved Video Registration using Non-Distinctive Local </a:t>
            </a:r>
            <a:r>
              <a:rPr lang="en-US" smtClean="0"/>
              <a:t>Image </a:t>
            </a:r>
            <a:r>
              <a:rPr lang="en-US" smtClean="0"/>
              <a:t>Features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219</Words>
  <Application>Microsoft Office PowerPoint</Application>
  <PresentationFormat>On-screen Show (4:3)</PresentationFormat>
  <Paragraphs>24</Paragraphs>
  <Slides>6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Thomas Swift</vt:lpstr>
      <vt:lpstr>Detection of Football Plays</vt:lpstr>
      <vt:lpstr>Video Registration</vt:lpstr>
      <vt:lpstr>Slide 4</vt:lpstr>
      <vt:lpstr>Directed Information</vt:lpstr>
      <vt:lpstr>Papers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Thomas Swift</dc:title>
  <dc:creator>Tom</dc:creator>
  <cp:lastModifiedBy>Tom</cp:lastModifiedBy>
  <cp:revision>34</cp:revision>
  <dcterms:created xsi:type="dcterms:W3CDTF">2011-06-02T17:35:46Z</dcterms:created>
  <dcterms:modified xsi:type="dcterms:W3CDTF">2011-06-13T18:25:46Z</dcterms:modified>
</cp:coreProperties>
</file>