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2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7B9A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5551F-BF08-4E79-A738-34C2145DE888}" type="datetimeFigureOut">
              <a:rPr lang="en-US" smtClean="0"/>
              <a:pPr/>
              <a:t>6/10/2011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B2794-F213-4B52-877B-A195F4FCA6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5551F-BF08-4E79-A738-34C2145DE888}" type="datetimeFigureOut">
              <a:rPr lang="en-US" smtClean="0"/>
              <a:pPr/>
              <a:t>6/10/2011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B2794-F213-4B52-877B-A195F4FCA6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5551F-BF08-4E79-A738-34C2145DE888}" type="datetimeFigureOut">
              <a:rPr lang="en-US" smtClean="0"/>
              <a:pPr/>
              <a:t>6/10/2011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B2794-F213-4B52-877B-A195F4FCA6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5551F-BF08-4E79-A738-34C2145DE888}" type="datetimeFigureOut">
              <a:rPr lang="en-US" smtClean="0"/>
              <a:pPr/>
              <a:t>6/10/2011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B2794-F213-4B52-877B-A195F4FCA6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5551F-BF08-4E79-A738-34C2145DE888}" type="datetimeFigureOut">
              <a:rPr lang="en-US" smtClean="0"/>
              <a:pPr/>
              <a:t>6/10/2011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B2794-F213-4B52-877B-A195F4FCA6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5551F-BF08-4E79-A738-34C2145DE888}" type="datetimeFigureOut">
              <a:rPr lang="en-US" smtClean="0"/>
              <a:pPr/>
              <a:t>6/10/2011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B2794-F213-4B52-877B-A195F4FCA6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5551F-BF08-4E79-A738-34C2145DE888}" type="datetimeFigureOut">
              <a:rPr lang="en-US" smtClean="0"/>
              <a:pPr/>
              <a:t>6/10/2011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B2794-F213-4B52-877B-A195F4FCA6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5551F-BF08-4E79-A738-34C2145DE888}" type="datetimeFigureOut">
              <a:rPr lang="en-US" smtClean="0"/>
              <a:pPr/>
              <a:t>6/10/2011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B2794-F213-4B52-877B-A195F4FCA6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5551F-BF08-4E79-A738-34C2145DE888}" type="datetimeFigureOut">
              <a:rPr lang="en-US" smtClean="0"/>
              <a:pPr/>
              <a:t>6/10/2011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B2794-F213-4B52-877B-A195F4FCA6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5551F-BF08-4E79-A738-34C2145DE888}" type="datetimeFigureOut">
              <a:rPr lang="en-US" smtClean="0"/>
              <a:pPr/>
              <a:t>6/10/2011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B2794-F213-4B52-877B-A195F4FCA6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5551F-BF08-4E79-A738-34C2145DE888}" type="datetimeFigureOut">
              <a:rPr lang="en-US" smtClean="0"/>
              <a:pPr/>
              <a:t>6/10/2011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B2794-F213-4B52-877B-A195F4FCA6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7B9A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B5551F-BF08-4E79-A738-34C2145DE888}" type="datetimeFigureOut">
              <a:rPr lang="en-US" smtClean="0"/>
              <a:pPr/>
              <a:t>6/10/2011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B2794-F213-4B52-877B-A195F4FCA65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Thomas Swift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Week 4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Directed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92500"/>
          </a:bodyPr>
          <a:lstStyle/>
          <a:p>
            <a:r>
              <a:rPr lang="en-US" dirty="0"/>
              <a:t>DI(X</a:t>
            </a:r>
            <a:r>
              <a:rPr lang="en-US" baseline="30000" dirty="0"/>
              <a:t>N</a:t>
            </a:r>
            <a:r>
              <a:rPr lang="en-US" dirty="0"/>
              <a:t> 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 Y</a:t>
            </a:r>
            <a:r>
              <a:rPr lang="en-US" baseline="30000" dirty="0"/>
              <a:t>N</a:t>
            </a:r>
            <a:r>
              <a:rPr lang="en-US" dirty="0"/>
              <a:t>) = </a:t>
            </a:r>
            <a:r>
              <a:rPr lang="en-US" dirty="0" smtClean="0"/>
              <a:t>∑ I(X</a:t>
            </a:r>
            <a:r>
              <a:rPr lang="en-US" baseline="30000" dirty="0" smtClean="0"/>
              <a:t>(</a:t>
            </a:r>
            <a:r>
              <a:rPr lang="en-US" baseline="30000" dirty="0" err="1" smtClean="0"/>
              <a:t>i</a:t>
            </a:r>
            <a:r>
              <a:rPr lang="en-US" baseline="30000" dirty="0"/>
              <a:t>)</a:t>
            </a:r>
            <a:r>
              <a:rPr lang="en-US" dirty="0"/>
              <a:t> ; Y</a:t>
            </a:r>
            <a:r>
              <a:rPr lang="en-US" baseline="-25000" dirty="0"/>
              <a:t>i</a:t>
            </a:r>
            <a:r>
              <a:rPr lang="en-US" dirty="0"/>
              <a:t> | Y</a:t>
            </a:r>
            <a:r>
              <a:rPr lang="en-US" baseline="30000" dirty="0"/>
              <a:t>(</a:t>
            </a:r>
            <a:r>
              <a:rPr lang="en-US" baseline="30000" dirty="0" err="1"/>
              <a:t>i</a:t>
            </a:r>
            <a:r>
              <a:rPr lang="en-US" baseline="30000" dirty="0"/>
              <a:t> – 1</a:t>
            </a:r>
            <a:r>
              <a:rPr lang="en-US" baseline="30000" dirty="0" smtClean="0"/>
              <a:t>)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Cumulative reduction in uncertainty of frame Y</a:t>
            </a:r>
            <a:r>
              <a:rPr lang="en-US" baseline="-25000" dirty="0" smtClean="0"/>
              <a:t>i</a:t>
            </a:r>
            <a:r>
              <a:rPr lang="en-US" dirty="0" smtClean="0"/>
              <a:t> when the past frames Y</a:t>
            </a:r>
            <a:r>
              <a:rPr lang="en-US" baseline="30000" dirty="0" smtClean="0"/>
              <a:t>i-1</a:t>
            </a:r>
            <a:r>
              <a:rPr lang="en-US" dirty="0" smtClean="0"/>
              <a:t> of Y are supplemented by information about the past and present frames X</a:t>
            </a:r>
            <a:r>
              <a:rPr lang="en-US" baseline="30000" dirty="0" smtClean="0"/>
              <a:t>i</a:t>
            </a:r>
            <a:r>
              <a:rPr lang="en-US" dirty="0" smtClean="0"/>
              <a:t> of X.</a:t>
            </a:r>
          </a:p>
          <a:p>
            <a:r>
              <a:rPr lang="en-US" dirty="0" smtClean="0"/>
              <a:t>I(X ; Y) = H(X) – H(X|Y) = H(Y) – H(Y|X)</a:t>
            </a:r>
            <a:r>
              <a:rPr lang="en-US" dirty="0"/>
              <a:t> </a:t>
            </a:r>
            <a:r>
              <a:rPr lang="en-US" dirty="0" smtClean="0"/>
              <a:t>is the mutual information of X and Y.</a:t>
            </a:r>
          </a:p>
          <a:p>
            <a:pPr lvl="1"/>
            <a:r>
              <a:rPr lang="en-US" dirty="0" smtClean="0"/>
              <a:t>I(X ; Y | Z) = H(X|Z) – H(X|Y,Z) = H(X,Z) + H(Y,Z) – H(X,Y,Z) – H(Z) is the conditional mutual information of X and Y given Z.</a:t>
            </a:r>
            <a:endParaRPr lang="en-US" dirty="0"/>
          </a:p>
          <a:p>
            <a:r>
              <a:rPr lang="en-US" dirty="0" smtClean="0"/>
              <a:t>H(X) = </a:t>
            </a:r>
            <a:r>
              <a:rPr lang="en-US" dirty="0" smtClean="0"/>
              <a:t>-∑</a:t>
            </a:r>
            <a:r>
              <a:rPr lang="en-US" dirty="0" smtClean="0"/>
              <a:t>p(x)log(p(x)) is the entropy of X.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Direct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Assume pre-processing is done on video features; calculate DI for 2 vectors of numbers.</a:t>
            </a:r>
          </a:p>
          <a:p>
            <a:r>
              <a:rPr lang="en-US" sz="2400" dirty="0" smtClean="0"/>
              <a:t>Implement entropy, conditional entropy, joint entropy. </a:t>
            </a:r>
          </a:p>
          <a:p>
            <a:r>
              <a:rPr lang="en-US" sz="2400" dirty="0" smtClean="0"/>
              <a:t>Implement conditional mutual information.</a:t>
            </a:r>
          </a:p>
          <a:p>
            <a:pPr lvl="1"/>
            <a:r>
              <a:rPr lang="en-US" sz="2400" dirty="0" smtClean="0"/>
              <a:t>I(X ; Y | Z) = H(X,Z) + H(Y,Z) – H(X,Y,Z) – H(Z)</a:t>
            </a:r>
          </a:p>
          <a:p>
            <a:pPr lvl="1"/>
            <a:r>
              <a:rPr lang="en-US" sz="2400" dirty="0" smtClean="0"/>
              <a:t>Extend joint entropy from 2 to 3 variables.</a:t>
            </a:r>
          </a:p>
          <a:p>
            <a:r>
              <a:rPr lang="en-US" sz="2400" dirty="0" smtClean="0"/>
              <a:t>Implement DI from CMI: DI(X</a:t>
            </a:r>
            <a:r>
              <a:rPr lang="en-US" sz="2400" baseline="30000" dirty="0" smtClean="0"/>
              <a:t>N</a:t>
            </a:r>
            <a:r>
              <a:rPr lang="en-US" sz="2400" dirty="0" smtClean="0"/>
              <a:t> </a:t>
            </a:r>
            <a:r>
              <a:rPr lang="en-US" sz="2400" dirty="0" smtClean="0">
                <a:sym typeface="Wingdings"/>
              </a:rPr>
              <a:t></a:t>
            </a:r>
            <a:r>
              <a:rPr lang="en-US" sz="2400" dirty="0" smtClean="0"/>
              <a:t> Y</a:t>
            </a:r>
            <a:r>
              <a:rPr lang="en-US" sz="2400" baseline="30000" dirty="0" smtClean="0"/>
              <a:t>N</a:t>
            </a:r>
            <a:r>
              <a:rPr lang="en-US" sz="2400" dirty="0" smtClean="0"/>
              <a:t>) = ∑ I(X</a:t>
            </a:r>
            <a:r>
              <a:rPr lang="en-US" sz="2400" baseline="30000" dirty="0" smtClean="0"/>
              <a:t>(</a:t>
            </a:r>
            <a:r>
              <a:rPr lang="en-US" sz="2400" baseline="30000" dirty="0" err="1" smtClean="0"/>
              <a:t>i</a:t>
            </a:r>
            <a:r>
              <a:rPr lang="en-US" sz="2400" baseline="30000" dirty="0" smtClean="0"/>
              <a:t>)</a:t>
            </a:r>
            <a:r>
              <a:rPr lang="en-US" sz="2400" dirty="0" smtClean="0"/>
              <a:t> ; Y</a:t>
            </a:r>
            <a:r>
              <a:rPr lang="en-US" sz="2400" baseline="-25000" dirty="0" smtClean="0"/>
              <a:t>i</a:t>
            </a:r>
            <a:r>
              <a:rPr lang="en-US" sz="2400" dirty="0" smtClean="0"/>
              <a:t> | Y</a:t>
            </a:r>
            <a:r>
              <a:rPr lang="en-US" sz="2400" baseline="30000" dirty="0" smtClean="0"/>
              <a:t>(</a:t>
            </a:r>
            <a:r>
              <a:rPr lang="en-US" sz="2400" baseline="30000" dirty="0" err="1" smtClean="0"/>
              <a:t>i</a:t>
            </a:r>
            <a:r>
              <a:rPr lang="en-US" sz="2400" baseline="30000" dirty="0" smtClean="0"/>
              <a:t> – 1)</a:t>
            </a:r>
            <a:r>
              <a:rPr lang="en-US" sz="2400" dirty="0" smtClean="0"/>
              <a:t>).</a:t>
            </a:r>
          </a:p>
          <a:p>
            <a:pPr lvl="1"/>
            <a:r>
              <a:rPr lang="en-US" sz="2400" dirty="0" smtClean="0"/>
              <a:t>Problem: how to handle varying length vectors?</a:t>
            </a:r>
          </a:p>
          <a:p>
            <a:r>
              <a:rPr lang="en-US" sz="2400" dirty="0" smtClean="0"/>
              <a:t>Alternate formula: DI(X</a:t>
            </a:r>
            <a:r>
              <a:rPr lang="en-US" sz="2400" baseline="30000" dirty="0" smtClean="0"/>
              <a:t>N</a:t>
            </a:r>
            <a:r>
              <a:rPr lang="en-US" sz="2400" dirty="0" smtClean="0"/>
              <a:t> </a:t>
            </a:r>
            <a:r>
              <a:rPr lang="en-US" sz="2400" dirty="0" smtClean="0">
                <a:sym typeface="Wingdings"/>
              </a:rPr>
              <a:t></a:t>
            </a:r>
            <a:r>
              <a:rPr lang="en-US" sz="2400" dirty="0" smtClean="0"/>
              <a:t> Y</a:t>
            </a:r>
            <a:r>
              <a:rPr lang="en-US" sz="2400" baseline="30000" dirty="0" smtClean="0"/>
              <a:t>N</a:t>
            </a:r>
            <a:r>
              <a:rPr lang="en-US" sz="2400" dirty="0" smtClean="0"/>
              <a:t>) = ∑(H(Y</a:t>
            </a:r>
            <a:r>
              <a:rPr lang="en-US" sz="2400" baseline="30000" dirty="0" smtClean="0"/>
              <a:t>i</a:t>
            </a:r>
            <a:r>
              <a:rPr lang="en-US" sz="2400" dirty="0" smtClean="0"/>
              <a:t>) – H(Y</a:t>
            </a:r>
            <a:r>
              <a:rPr lang="en-US" sz="2400" baseline="30000" dirty="0" smtClean="0"/>
              <a:t>i-1</a:t>
            </a:r>
            <a:r>
              <a:rPr lang="en-US" sz="2400" dirty="0" smtClean="0"/>
              <a:t>) + H(X</a:t>
            </a:r>
            <a:r>
              <a:rPr lang="en-US" sz="2400" baseline="30000" dirty="0" smtClean="0"/>
              <a:t>i</a:t>
            </a:r>
            <a:r>
              <a:rPr lang="en-US" sz="2400" dirty="0" smtClean="0"/>
              <a:t>,Y</a:t>
            </a:r>
            <a:r>
              <a:rPr lang="en-US" sz="2400" baseline="30000" dirty="0" smtClean="0"/>
              <a:t>i-1</a:t>
            </a:r>
            <a:r>
              <a:rPr lang="en-US" sz="2400" dirty="0" smtClean="0"/>
              <a:t>) – H(</a:t>
            </a:r>
            <a:r>
              <a:rPr lang="en-US" sz="2400" dirty="0" err="1" smtClean="0"/>
              <a:t>X</a:t>
            </a:r>
            <a:r>
              <a:rPr lang="en-US" sz="2400" baseline="30000" dirty="0" err="1" smtClean="0"/>
              <a:t>i</a:t>
            </a:r>
            <a:r>
              <a:rPr lang="en-US" sz="2400" dirty="0" err="1" smtClean="0"/>
              <a:t>,Y</a:t>
            </a:r>
            <a:r>
              <a:rPr lang="en-US" sz="2400" baseline="30000" dirty="0" err="1" smtClean="0"/>
              <a:t>i</a:t>
            </a:r>
            <a:r>
              <a:rPr lang="en-US" sz="2400" dirty="0" smtClean="0"/>
              <a:t>)).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Preliminary Tests and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X </a:t>
            </a:r>
            <a:r>
              <a:rPr lang="en-US" dirty="0" smtClean="0"/>
              <a:t>= [1 2 2 2 2 1 0 2 1 </a:t>
            </a:r>
            <a:r>
              <a:rPr lang="en-US" dirty="0" smtClean="0"/>
              <a:t>0], </a:t>
            </a:r>
            <a:r>
              <a:rPr lang="es-ES" dirty="0" smtClean="0"/>
              <a:t>Y</a:t>
            </a:r>
            <a:r>
              <a:rPr lang="es-ES" dirty="0" smtClean="0"/>
              <a:t> </a:t>
            </a:r>
            <a:r>
              <a:rPr lang="es-ES" dirty="0" smtClean="0"/>
              <a:t>= [1 3 2 2 2 1 0 2 1 0</a:t>
            </a:r>
            <a:r>
              <a:rPr lang="es-ES" dirty="0" smtClean="0"/>
              <a:t>]</a:t>
            </a:r>
            <a:endParaRPr lang="en-US" dirty="0" smtClean="0"/>
          </a:p>
          <a:p>
            <a:pPr lvl="1"/>
            <a:r>
              <a:rPr lang="en-US" dirty="0" smtClean="0"/>
              <a:t>DI(X,Y) = </a:t>
            </a:r>
            <a:r>
              <a:rPr lang="en-US" dirty="0" smtClean="0"/>
              <a:t>3.942488 (9 matches)</a:t>
            </a:r>
            <a:endParaRPr lang="en-US" dirty="0" smtClean="0"/>
          </a:p>
          <a:p>
            <a:r>
              <a:rPr lang="en-US" dirty="0" smtClean="0"/>
              <a:t>Y’ = </a:t>
            </a:r>
            <a:r>
              <a:rPr lang="en-US" dirty="0" smtClean="0"/>
              <a:t>[1 3 5 2 2 1 0 2 1 0</a:t>
            </a:r>
            <a:r>
              <a:rPr lang="en-US" dirty="0" smtClean="0"/>
              <a:t>] (3</a:t>
            </a:r>
            <a:r>
              <a:rPr lang="en-US" baseline="30000" dirty="0" smtClean="0"/>
              <a:t>rd</a:t>
            </a:r>
            <a:r>
              <a:rPr lang="en-US" dirty="0" smtClean="0"/>
              <a:t> element now differs)</a:t>
            </a:r>
            <a:endParaRPr lang="en-US" dirty="0" smtClean="0"/>
          </a:p>
          <a:p>
            <a:pPr lvl="1"/>
            <a:r>
              <a:rPr lang="es-ES" dirty="0" smtClean="0"/>
              <a:t>DI(X,Y’) = </a:t>
            </a:r>
            <a:r>
              <a:rPr lang="es-ES" dirty="0" smtClean="0"/>
              <a:t>3.554743 (8 </a:t>
            </a:r>
            <a:r>
              <a:rPr lang="es-ES" dirty="0" err="1" smtClean="0"/>
              <a:t>matches</a:t>
            </a:r>
            <a:r>
              <a:rPr lang="es-ES" dirty="0" smtClean="0"/>
              <a:t>)</a:t>
            </a:r>
          </a:p>
          <a:p>
            <a:r>
              <a:rPr lang="es-ES" dirty="0" smtClean="0"/>
              <a:t>X’ = </a:t>
            </a:r>
            <a:r>
              <a:rPr lang="en-US" dirty="0" smtClean="0"/>
              <a:t>[1 2 6 2 2 1 0 2 1 0</a:t>
            </a:r>
            <a:r>
              <a:rPr lang="en-US" dirty="0" smtClean="0"/>
              <a:t>] (3</a:t>
            </a:r>
            <a:r>
              <a:rPr lang="en-US" baseline="30000" dirty="0" smtClean="0"/>
              <a:t>rd</a:t>
            </a:r>
            <a:r>
              <a:rPr lang="en-US" dirty="0" smtClean="0"/>
              <a:t> element differs)</a:t>
            </a:r>
            <a:endParaRPr lang="en-US" dirty="0" smtClean="0"/>
          </a:p>
          <a:p>
            <a:pPr lvl="1"/>
            <a:r>
              <a:rPr lang="es-ES" dirty="0" smtClean="0"/>
              <a:t>DI(X’,Y) = </a:t>
            </a:r>
            <a:r>
              <a:rPr lang="es-ES" dirty="0" smtClean="0"/>
              <a:t>3.230232 (8 </a:t>
            </a:r>
            <a:r>
              <a:rPr lang="es-ES" dirty="0" err="1" smtClean="0"/>
              <a:t>matches</a:t>
            </a:r>
            <a:r>
              <a:rPr lang="es-ES" dirty="0" smtClean="0"/>
              <a:t>)</a:t>
            </a:r>
          </a:p>
          <a:p>
            <a:r>
              <a:rPr lang="pt-BR" dirty="0" smtClean="0"/>
              <a:t>A</a:t>
            </a:r>
            <a:r>
              <a:rPr lang="pt-BR" dirty="0" smtClean="0"/>
              <a:t> </a:t>
            </a:r>
            <a:r>
              <a:rPr lang="pt-BR" dirty="0" smtClean="0"/>
              <a:t>= [2 5 6 3 2 2 1 9 5 </a:t>
            </a:r>
            <a:r>
              <a:rPr lang="pt-BR" dirty="0" smtClean="0"/>
              <a:t>3], </a:t>
            </a:r>
            <a:r>
              <a:rPr lang="en-US" dirty="0" smtClean="0"/>
              <a:t>B</a:t>
            </a:r>
            <a:r>
              <a:rPr lang="pl-PL" dirty="0" smtClean="0"/>
              <a:t> </a:t>
            </a:r>
            <a:r>
              <a:rPr lang="pl-PL" dirty="0" smtClean="0"/>
              <a:t>= [7 6 7 3 8 9 3 7 2 0</a:t>
            </a:r>
            <a:r>
              <a:rPr lang="pl-PL" dirty="0" smtClean="0"/>
              <a:t>]</a:t>
            </a:r>
            <a:endParaRPr lang="en-US" dirty="0" smtClean="0"/>
          </a:p>
          <a:p>
            <a:pPr lvl="1"/>
            <a:r>
              <a:rPr lang="en-US" dirty="0" smtClean="0"/>
              <a:t>DI(A,B) = </a:t>
            </a:r>
            <a:r>
              <a:rPr lang="en-US" dirty="0" smtClean="0"/>
              <a:t>2.646439 (1 match)</a:t>
            </a:r>
            <a:endParaRPr lang="es-ES" dirty="0" smtClean="0"/>
          </a:p>
          <a:p>
            <a:r>
              <a:rPr lang="en-US" dirty="0" smtClean="0"/>
              <a:t>C </a:t>
            </a:r>
            <a:r>
              <a:rPr lang="en-US" dirty="0" smtClean="0"/>
              <a:t>= [37 41 2 9 11 98 56 23 30 11</a:t>
            </a:r>
            <a:r>
              <a:rPr lang="en-US" dirty="0" smtClean="0"/>
              <a:t>]</a:t>
            </a:r>
          </a:p>
          <a:p>
            <a:pPr lvl="1"/>
            <a:r>
              <a:rPr lang="en-US" dirty="0" smtClean="0"/>
              <a:t>DI(A,C) = </a:t>
            </a:r>
            <a:r>
              <a:rPr lang="en-US" dirty="0" smtClean="0"/>
              <a:t>3.121928; why?? (0 matches)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Next?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Refine current direct implementation of DI.</a:t>
            </a:r>
          </a:p>
          <a:p>
            <a:r>
              <a:rPr lang="en-US" dirty="0" smtClean="0"/>
              <a:t>Research/Implement other estimates of DI.</a:t>
            </a:r>
          </a:p>
          <a:p>
            <a:pPr lvl="1"/>
            <a:r>
              <a:rPr lang="en-US" dirty="0" smtClean="0"/>
              <a:t>Universal </a:t>
            </a:r>
            <a:r>
              <a:rPr lang="en-US" dirty="0" smtClean="0"/>
              <a:t>Estimation</a:t>
            </a:r>
          </a:p>
          <a:p>
            <a:pPr lvl="1"/>
            <a:r>
              <a:rPr lang="en-US" dirty="0" smtClean="0"/>
              <a:t>Estimation from Neural Spikes Paper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966</TotalTime>
  <Words>415</Words>
  <Application>Microsoft Office PowerPoint</Application>
  <PresentationFormat>On-screen Show (4:3)</PresentationFormat>
  <Paragraphs>33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Thomas Swift</vt:lpstr>
      <vt:lpstr>Directed Information</vt:lpstr>
      <vt:lpstr>Direct Implementation</vt:lpstr>
      <vt:lpstr>Preliminary Tests and Results</vt:lpstr>
      <vt:lpstr>What’s Next?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Thomas Swift</dc:title>
  <dc:creator>Tom</dc:creator>
  <cp:lastModifiedBy>Tom</cp:lastModifiedBy>
  <cp:revision>58</cp:revision>
  <dcterms:created xsi:type="dcterms:W3CDTF">2011-06-09T18:44:04Z</dcterms:created>
  <dcterms:modified xsi:type="dcterms:W3CDTF">2011-06-10T20:14:31Z</dcterms:modified>
</cp:coreProperties>
</file>