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519BE-1369-4159-A741-94384B0FC6F6}" type="datetimeFigureOut">
              <a:rPr lang="en-US" smtClean="0"/>
              <a:pPr/>
              <a:t>6/17/2011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E6C23-093C-4DF3-A838-D105007AE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5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Directed Information on Football Tracks-Variation Within a Play</a:t>
            </a:r>
            <a:endParaRPr lang="en-US" sz="3600" dirty="0"/>
          </a:p>
        </p:txBody>
      </p:sp>
      <p:pic>
        <p:nvPicPr>
          <p:cNvPr id="1026" name="Picture 2" descr="C:\CS\UCF\Football\DI\Post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038600"/>
            <a:ext cx="2514600" cy="1885950"/>
          </a:xfrm>
          <a:prstGeom prst="rect">
            <a:avLst/>
          </a:prstGeom>
          <a:noFill/>
        </p:spPr>
      </p:pic>
      <p:pic>
        <p:nvPicPr>
          <p:cNvPr id="1027" name="Picture 3" descr="C:\CS\UCF\Football\DI\Post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4038600"/>
            <a:ext cx="2540000" cy="1905000"/>
          </a:xfrm>
          <a:prstGeom prst="rect">
            <a:avLst/>
          </a:prstGeom>
          <a:noFill/>
        </p:spPr>
      </p:pic>
      <p:pic>
        <p:nvPicPr>
          <p:cNvPr id="1028" name="Picture 4" descr="C:\CS\UCF\Football\DI\Post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295400"/>
            <a:ext cx="2438400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71600" y="3124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6019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91000" y="6019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46482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DI(Post3,Post1) = 5.914; DI(Post3,Post4) = 6.688</a:t>
            </a:r>
            <a:endParaRPr lang="en-US" dirty="0"/>
          </a:p>
        </p:txBody>
      </p:sp>
      <p:pic>
        <p:nvPicPr>
          <p:cNvPr id="1029" name="Picture 5" descr="C:\CS\UCF\Football\DI\Post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1295400"/>
            <a:ext cx="2438400" cy="1828800"/>
          </a:xfrm>
          <a:prstGeom prst="rect">
            <a:avLst/>
          </a:prstGeom>
          <a:noFill/>
        </p:spPr>
      </p:pic>
      <p:pic>
        <p:nvPicPr>
          <p:cNvPr id="1030" name="Picture 6" descr="C:\CS\UCF\Football\DI\Post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1295400"/>
            <a:ext cx="2463800" cy="184785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038600" y="3124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0" y="3124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35052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DI(Post2,Post1) = </a:t>
            </a:r>
            <a:r>
              <a:rPr lang="en-US" dirty="0" smtClean="0"/>
              <a:t>6.831; </a:t>
            </a:r>
            <a:r>
              <a:rPr lang="en-US" dirty="0" smtClean="0"/>
              <a:t>DI(Post2,Post5) = 7.977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Directed Information on Football Tracks-Variation Among Different Plays</a:t>
            </a:r>
            <a:endParaRPr lang="en-US" sz="3600" dirty="0"/>
          </a:p>
        </p:txBody>
      </p:sp>
      <p:pic>
        <p:nvPicPr>
          <p:cNvPr id="4" name="Picture 4" descr="C:\CS\UCF\Football\DI\Pos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371600"/>
            <a:ext cx="3048000" cy="2286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05000" y="3657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Post1</a:t>
            </a:r>
            <a:endParaRPr lang="en-US" dirty="0"/>
          </a:p>
        </p:txBody>
      </p:sp>
      <p:pic>
        <p:nvPicPr>
          <p:cNvPr id="2050" name="Picture 2" descr="C:\CS\UCF\Football\DI\HM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371600"/>
            <a:ext cx="3048000" cy="2286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19800" y="3657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HM1</a:t>
            </a:r>
            <a:endParaRPr lang="en-US" dirty="0"/>
          </a:p>
        </p:txBody>
      </p:sp>
      <p:pic>
        <p:nvPicPr>
          <p:cNvPr id="2051" name="Picture 3" descr="C:\CS\UCF\Football\DI\HBDraw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4038600"/>
            <a:ext cx="2895600" cy="2171700"/>
          </a:xfrm>
          <a:prstGeom prst="rect">
            <a:avLst/>
          </a:prstGeom>
          <a:noFill/>
        </p:spPr>
      </p:pic>
      <p:pic>
        <p:nvPicPr>
          <p:cNvPr id="2052" name="Picture 4" descr="C:\CS\UCF\Football\DI\HBSweep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4038600"/>
            <a:ext cx="2895600" cy="21717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905000" y="6172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HBDraw1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67400" y="6172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HBSweep1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Queries: </a:t>
            </a:r>
            <a:r>
              <a:rPr lang="en-US" dirty="0" smtClean="0"/>
              <a:t>[Post1; HM1; HBDraw1; HBSweep1]</a:t>
            </a:r>
          </a:p>
          <a:p>
            <a:pPr lvl="1"/>
            <a:r>
              <a:rPr lang="en-US" dirty="0" smtClean="0"/>
              <a:t>HM1: [7.069; </a:t>
            </a:r>
            <a:r>
              <a:rPr lang="en-US" b="1" dirty="0" smtClean="0"/>
              <a:t>7.325</a:t>
            </a:r>
            <a:r>
              <a:rPr lang="en-US" dirty="0" smtClean="0"/>
              <a:t>; 4.610; 5.583]</a:t>
            </a:r>
          </a:p>
          <a:p>
            <a:pPr lvl="1"/>
            <a:r>
              <a:rPr lang="en-US" dirty="0" smtClean="0"/>
              <a:t>HBDraw1: [5.673; 5.703; </a:t>
            </a:r>
            <a:r>
              <a:rPr lang="en-US" b="1" dirty="0" smtClean="0"/>
              <a:t>7.967</a:t>
            </a:r>
            <a:r>
              <a:rPr lang="en-US" dirty="0" smtClean="0"/>
              <a:t>; 7.729]</a:t>
            </a:r>
          </a:p>
          <a:p>
            <a:pPr lvl="1"/>
            <a:r>
              <a:rPr lang="en-US" dirty="0" smtClean="0"/>
              <a:t>Post5: [</a:t>
            </a:r>
            <a:r>
              <a:rPr lang="en-US" b="1" dirty="0" smtClean="0"/>
              <a:t>5.531</a:t>
            </a:r>
            <a:r>
              <a:rPr lang="en-US" dirty="0" smtClean="0"/>
              <a:t>; 5.428; 3.785; 4.403]</a:t>
            </a:r>
          </a:p>
          <a:p>
            <a:pPr lvl="1"/>
            <a:r>
              <a:rPr lang="en-US" dirty="0" smtClean="0"/>
              <a:t>HBSweep5: [4.724; 4.568; 4.716; </a:t>
            </a:r>
            <a:r>
              <a:rPr lang="en-US" b="1" dirty="0" smtClean="0"/>
              <a:t>4.968</a:t>
            </a:r>
            <a:r>
              <a:rPr lang="en-US" dirty="0" smtClean="0"/>
              <a:t>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Detection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Create bag-of-words codebook from tracks of all frames of all examples of all plays (4 plays, 10 examples per play)</a:t>
            </a:r>
          </a:p>
          <a:p>
            <a:r>
              <a:rPr lang="en-US" dirty="0" smtClean="0"/>
              <a:t>Classify model plays and query play according to codebook; creates vector of numbers representation for each</a:t>
            </a:r>
          </a:p>
          <a:p>
            <a:r>
              <a:rPr lang="en-US" dirty="0" smtClean="0"/>
              <a:t>Compute DI score between query and each model</a:t>
            </a:r>
          </a:p>
          <a:p>
            <a:r>
              <a:rPr lang="en-US" dirty="0" smtClean="0"/>
              <a:t>Select model with highest DI score as the match to the query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Method- Model plays represented by just one of their examples</a:t>
            </a:r>
          </a:p>
          <a:p>
            <a:pPr lvl="1"/>
            <a:r>
              <a:rPr lang="en-US" dirty="0" smtClean="0"/>
              <a:t>Initial Run: 40%</a:t>
            </a:r>
          </a:p>
          <a:p>
            <a:pPr lvl="1"/>
            <a:r>
              <a:rPr lang="en-US" dirty="0" smtClean="0"/>
              <a:t>Min: 30%, Max: 50%, Mean: 39% (10 runs)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Method- DI score btw query and model is average of DI scores btw query and all examples of the model play</a:t>
            </a:r>
          </a:p>
          <a:p>
            <a:pPr lvl="1"/>
            <a:r>
              <a:rPr lang="en-US" dirty="0" smtClean="0"/>
              <a:t>Initial Run: 72.5%</a:t>
            </a:r>
          </a:p>
          <a:p>
            <a:pPr lvl="1"/>
            <a:r>
              <a:rPr lang="en-US" dirty="0" smtClean="0"/>
              <a:t>Min: 52.5%, Max: 87.5%, Mean: 66% (10 runs)</a:t>
            </a:r>
          </a:p>
          <a:p>
            <a:pPr lvl="1"/>
            <a:r>
              <a:rPr lang="en-US" dirty="0" smtClean="0"/>
              <a:t>MUCH better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Lower variance in DI values (and hence results)</a:t>
            </a:r>
          </a:p>
          <a:p>
            <a:r>
              <a:rPr lang="en-US" dirty="0" smtClean="0"/>
              <a:t>Obtain better data</a:t>
            </a:r>
          </a:p>
          <a:p>
            <a:pPr lvl="1"/>
            <a:r>
              <a:rPr lang="en-US" dirty="0" smtClean="0"/>
              <a:t>Get correct HM tracks</a:t>
            </a:r>
          </a:p>
          <a:p>
            <a:pPr lvl="1"/>
            <a:r>
              <a:rPr lang="en-US" dirty="0" smtClean="0"/>
              <a:t>Get tracks for full length of each </a:t>
            </a:r>
            <a:r>
              <a:rPr lang="en-US" dirty="0" smtClean="0"/>
              <a:t>clip, </a:t>
            </a:r>
            <a:r>
              <a:rPr lang="en-US" dirty="0" smtClean="0"/>
              <a:t>not just first 29 </a:t>
            </a:r>
            <a:r>
              <a:rPr lang="en-US" dirty="0" smtClean="0"/>
              <a:t>frames; could lead to better track variation &amp; hence results</a:t>
            </a:r>
            <a:endParaRPr lang="en-US" dirty="0" smtClean="0"/>
          </a:p>
          <a:p>
            <a:r>
              <a:rPr lang="en-US" dirty="0" smtClean="0"/>
              <a:t>Experiment with codebook size to see if better/more consistent results can be obtained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301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Thomas Swift</vt:lpstr>
      <vt:lpstr>Directed Information on Football Tracks-Variation Within a Play</vt:lpstr>
      <vt:lpstr>Directed Information on Football Tracks-Variation Among Different Plays</vt:lpstr>
      <vt:lpstr>Results</vt:lpstr>
      <vt:lpstr>The Detection Program</vt:lpstr>
      <vt:lpstr>Results</vt:lpstr>
      <vt:lpstr>Things to 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Swift</dc:title>
  <dc:creator>Tom</dc:creator>
  <cp:lastModifiedBy>Tom</cp:lastModifiedBy>
  <cp:revision>52</cp:revision>
  <dcterms:created xsi:type="dcterms:W3CDTF">2011-06-16T22:17:28Z</dcterms:created>
  <dcterms:modified xsi:type="dcterms:W3CDTF">2011-06-17T16:18:44Z</dcterms:modified>
</cp:coreProperties>
</file>