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61" r:id="rId6"/>
    <p:sldId id="263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ECEA-8CC6-4346-91FB-4950251ACFDE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F26E-38E5-4CA1-BA7D-DAF959B6B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ECEA-8CC6-4346-91FB-4950251ACFDE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F26E-38E5-4CA1-BA7D-DAF959B6B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ECEA-8CC6-4346-91FB-4950251ACFDE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F26E-38E5-4CA1-BA7D-DAF959B6B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ECEA-8CC6-4346-91FB-4950251ACFDE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F26E-38E5-4CA1-BA7D-DAF959B6B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ECEA-8CC6-4346-91FB-4950251ACFDE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F26E-38E5-4CA1-BA7D-DAF959B6B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ECEA-8CC6-4346-91FB-4950251ACFDE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F26E-38E5-4CA1-BA7D-DAF959B6B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ECEA-8CC6-4346-91FB-4950251ACFDE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F26E-38E5-4CA1-BA7D-DAF959B6B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ECEA-8CC6-4346-91FB-4950251ACFDE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F26E-38E5-4CA1-BA7D-DAF959B6B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ECEA-8CC6-4346-91FB-4950251ACFDE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F26E-38E5-4CA1-BA7D-DAF959B6B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ECEA-8CC6-4346-91FB-4950251ACFDE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F26E-38E5-4CA1-BA7D-DAF959B6B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ECEA-8CC6-4346-91FB-4950251ACFDE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F26E-38E5-4CA1-BA7D-DAF959B6B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9ECEA-8CC6-4346-91FB-4950251ACFDE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BF26E-38E5-4CA1-BA7D-DAF959B6B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Thomas Swift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Week 6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Detection Program Revisited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Create bag-of-words codebook from tracks of all frames of all examples of all plays (4 plays, 10 examples per play)</a:t>
            </a:r>
          </a:p>
          <a:p>
            <a:r>
              <a:rPr lang="en-US" dirty="0" smtClean="0"/>
              <a:t>Classify model plays and query play according to codebook; creates vector of numbers representation for each</a:t>
            </a:r>
          </a:p>
          <a:p>
            <a:r>
              <a:rPr lang="en-US" dirty="0" smtClean="0"/>
              <a:t>Compute DI score between query and each model</a:t>
            </a:r>
          </a:p>
          <a:p>
            <a:r>
              <a:rPr lang="en-US" dirty="0" smtClean="0"/>
              <a:t>Select model with highest DI score as the match to the query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Directed Information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Mutual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Last time: DI matching yielded 66% mean recognition rate</a:t>
            </a:r>
          </a:p>
          <a:p>
            <a:r>
              <a:rPr lang="en-US" dirty="0" smtClean="0"/>
              <a:t>Results from 10 runs of programs</a:t>
            </a:r>
          </a:p>
          <a:p>
            <a:pPr lvl="1"/>
            <a:r>
              <a:rPr lang="en-US" dirty="0" smtClean="0"/>
              <a:t>DI: Min-52.5%, Max-70%, Mean-61%</a:t>
            </a:r>
          </a:p>
          <a:p>
            <a:pPr lvl="1"/>
            <a:r>
              <a:rPr lang="en-US" dirty="0" smtClean="0"/>
              <a:t>MI: Min-35%, Max-57.5%, Mean-43.5%</a:t>
            </a:r>
          </a:p>
          <a:p>
            <a:r>
              <a:rPr lang="en-US" dirty="0" smtClean="0"/>
              <a:t>DI/MI same run comparison: DI faired 10-25% better on each of the 10 runs.</a:t>
            </a:r>
          </a:p>
          <a:p>
            <a:r>
              <a:rPr lang="en-US" dirty="0" smtClean="0"/>
              <a:t>MI better at recognizing pass plays (Post and HM)</a:t>
            </a:r>
          </a:p>
          <a:p>
            <a:pPr lvl="1"/>
            <a:r>
              <a:rPr lang="en-US" dirty="0" smtClean="0"/>
              <a:t>Sample Run: MI- 80%/70% </a:t>
            </a:r>
            <a:r>
              <a:rPr lang="en-US" dirty="0" err="1" smtClean="0"/>
              <a:t>vs</a:t>
            </a:r>
            <a:r>
              <a:rPr lang="en-US" dirty="0" smtClean="0"/>
              <a:t> 10%/30%; DI- 50%/50% </a:t>
            </a:r>
            <a:r>
              <a:rPr lang="en-US" dirty="0" err="1" smtClean="0"/>
              <a:t>vs</a:t>
            </a:r>
            <a:r>
              <a:rPr lang="en-US" dirty="0" smtClean="0"/>
              <a:t> 70%/70%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Attempts to stabilize/improve DI recognition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Current implementation: DI score btw query and model is average of DI scores btw query and all examples of the model play (60-65% mean RR)</a:t>
            </a:r>
          </a:p>
          <a:p>
            <a:r>
              <a:rPr lang="en-US" dirty="0" smtClean="0"/>
              <a:t>Take weighted average of DI scores instead of average: 58% </a:t>
            </a:r>
            <a:r>
              <a:rPr lang="en-US" dirty="0" err="1" smtClean="0"/>
              <a:t>vs</a:t>
            </a:r>
            <a:r>
              <a:rPr lang="en-US" dirty="0" smtClean="0"/>
              <a:t> 60% (over 10 runs), produced worse result 7/10 times</a:t>
            </a:r>
          </a:p>
          <a:p>
            <a:r>
              <a:rPr lang="en-US" dirty="0" smtClean="0"/>
              <a:t>Average tracks of all examples of play and then classify play according to codebook to create model: Min-20%, Max-40%, Mean-30.75%</a:t>
            </a:r>
          </a:p>
          <a:p>
            <a:r>
              <a:rPr lang="en-US" dirty="0" smtClean="0"/>
              <a:t>Average examples of play after they’ve been classified to create mode: Min-25%, Max-55%, Mean- 37.75%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Varying the Codebook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 = </a:t>
            </a:r>
            <a:r>
              <a:rPr lang="en-US" dirty="0" err="1" smtClean="0"/>
              <a:t>numFrames</a:t>
            </a:r>
            <a:r>
              <a:rPr lang="en-US" dirty="0" smtClean="0"/>
              <a:t>(29)*</a:t>
            </a:r>
            <a:r>
              <a:rPr lang="en-US" dirty="0" err="1" smtClean="0"/>
              <a:t>numPlays</a:t>
            </a:r>
            <a:r>
              <a:rPr lang="en-US" dirty="0" smtClean="0"/>
              <a:t>(4) = 116;   	    MRR = 61% (Min = 52.5%, Max = 70%)</a:t>
            </a:r>
          </a:p>
          <a:p>
            <a:r>
              <a:rPr lang="en-US" dirty="0" smtClean="0"/>
              <a:t>K = 58; MRR = 61.75%, Min = 52.5%, Max = 72.5%</a:t>
            </a:r>
          </a:p>
          <a:p>
            <a:r>
              <a:rPr lang="en-US" dirty="0" smtClean="0"/>
              <a:t>K = 29; MRR = 57.5%, Min = 47.5%, Max = 65%</a:t>
            </a:r>
          </a:p>
          <a:p>
            <a:r>
              <a:rPr lang="en-US" dirty="0" smtClean="0"/>
              <a:t>K = 232; MRR = 63.75%, Min = 55%, Max = 72.5%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Currently use (</a:t>
            </a:r>
            <a:r>
              <a:rPr lang="en-US" dirty="0" smtClean="0"/>
              <a:t>manually annotated) </a:t>
            </a:r>
            <a:r>
              <a:rPr lang="en-US" dirty="0" smtClean="0"/>
              <a:t>tracks as features to represent play clips</a:t>
            </a:r>
          </a:p>
          <a:p>
            <a:r>
              <a:rPr lang="en-US" dirty="0" smtClean="0"/>
              <a:t>Results could improve from combining tracks with other features</a:t>
            </a:r>
          </a:p>
          <a:p>
            <a:r>
              <a:rPr lang="en-US" dirty="0" smtClean="0"/>
              <a:t>“</a:t>
            </a:r>
            <a:r>
              <a:rPr lang="en-US" dirty="0"/>
              <a:t>Recognizing Plays in American Football </a:t>
            </a:r>
            <a:r>
              <a:rPr lang="en-US" dirty="0" smtClean="0"/>
              <a:t>Videos”- combining static and motion features can improve action recognition results</a:t>
            </a:r>
          </a:p>
          <a:p>
            <a:pPr lvl="1"/>
            <a:r>
              <a:rPr lang="en-US" dirty="0" smtClean="0"/>
              <a:t>Histograms of Oriented Gradients (HOG) and Histograms of Optical Flow (HOF) features</a:t>
            </a:r>
            <a:endParaRPr lang="en-US" dirty="0"/>
          </a:p>
          <a:p>
            <a:r>
              <a:rPr lang="en-US" dirty="0" smtClean="0"/>
              <a:t>SIFT features</a:t>
            </a:r>
          </a:p>
          <a:p>
            <a:r>
              <a:rPr lang="en-US" dirty="0" smtClean="0"/>
              <a:t>Need to do video registration before we can test out other features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Still look into stabilizing DI values</a:t>
            </a:r>
          </a:p>
          <a:p>
            <a:pPr lvl="1"/>
            <a:r>
              <a:rPr lang="en-US" dirty="0" smtClean="0"/>
              <a:t>Manipulate probabilities used in calculating entropies (make all probabilities non-zero)</a:t>
            </a:r>
            <a:endParaRPr lang="en-US" b="1" dirty="0" smtClean="0"/>
          </a:p>
          <a:p>
            <a:r>
              <a:rPr lang="en-US" dirty="0" smtClean="0"/>
              <a:t>Work on video registration program</a:t>
            </a:r>
          </a:p>
          <a:p>
            <a:r>
              <a:rPr lang="en-US" dirty="0" smtClean="0"/>
              <a:t>After video registration is complete, examine other features to be </a:t>
            </a:r>
            <a:r>
              <a:rPr lang="en-US" dirty="0" smtClean="0"/>
              <a:t>used </a:t>
            </a:r>
            <a:r>
              <a:rPr lang="en-US" smtClean="0"/>
              <a:t>alongside tracks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</TotalTime>
  <Words>382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Thomas Swift</vt:lpstr>
      <vt:lpstr>The Detection Program Revisited</vt:lpstr>
      <vt:lpstr>Directed Information vs  Mutual Information</vt:lpstr>
      <vt:lpstr>Attempts to stabilize/improve DI recognition rate</vt:lpstr>
      <vt:lpstr>Varying the Codebook Size</vt:lpstr>
      <vt:lpstr>Other Features</vt:lpstr>
      <vt:lpstr>Next Week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</dc:creator>
  <cp:lastModifiedBy>Tom</cp:lastModifiedBy>
  <cp:revision>60</cp:revision>
  <dcterms:created xsi:type="dcterms:W3CDTF">2011-06-23T10:27:49Z</dcterms:created>
  <dcterms:modified xsi:type="dcterms:W3CDTF">2011-06-24T13:41:41Z</dcterms:modified>
</cp:coreProperties>
</file>