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43E9F-66B0-43B3-9CD4-84E57F4492B1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EB728-56B9-4287-A55E-34804F907C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Swift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Week 8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</a:t>
            </a:r>
            <a:r>
              <a:rPr lang="en-US" smtClean="0"/>
              <a:t>with Tracks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We have tested DI on manual tracks; but not automated tracks</a:t>
            </a:r>
          </a:p>
          <a:p>
            <a:r>
              <a:rPr lang="en-US" dirty="0" smtClean="0"/>
              <a:t>Automated tracks- hard to acquire from football plays</a:t>
            </a:r>
          </a:p>
          <a:p>
            <a:pPr lvl="1"/>
            <a:r>
              <a:rPr lang="en-US" dirty="0" smtClean="0"/>
              <a:t>Heavy Occlusion</a:t>
            </a:r>
          </a:p>
          <a:p>
            <a:pPr lvl="1"/>
            <a:r>
              <a:rPr lang="en-US" dirty="0" smtClean="0"/>
              <a:t>Difficult to separate out tracks for each player</a:t>
            </a:r>
          </a:p>
          <a:p>
            <a:r>
              <a:rPr lang="en-US" dirty="0" smtClean="0"/>
              <a:t>Therefore, tracks are an unreliable feature, and so have been abandoned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Sample Tracking Output</a:t>
            </a:r>
            <a:endParaRPr lang="en-US" dirty="0"/>
          </a:p>
        </p:txBody>
      </p:sp>
      <p:pic>
        <p:nvPicPr>
          <p:cNvPr id="1026" name="Picture 2" descr="C:\CS\UCF\Football\Tracking\Output\Game1\Play_02\Thresh1-120,100\pana0220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066800"/>
            <a:ext cx="7467600" cy="560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HOOF Features from Dense 3D Grid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Histograms of Oriented Optical </a:t>
            </a:r>
            <a:r>
              <a:rPr lang="en-US" dirty="0" smtClean="0"/>
              <a:t>Flow</a:t>
            </a:r>
          </a:p>
          <a:p>
            <a:pPr lvl="1"/>
            <a:r>
              <a:rPr lang="en-US" dirty="0" smtClean="0"/>
              <a:t>Pixels placed into histogram bins based on OF direction, contribute OF magnitude to that bin</a:t>
            </a:r>
            <a:endParaRPr lang="en-US" dirty="0" smtClean="0"/>
          </a:p>
          <a:p>
            <a:r>
              <a:rPr lang="en-US" dirty="0" smtClean="0"/>
              <a:t>HOOF features computed on each partial frame </a:t>
            </a:r>
            <a:r>
              <a:rPr lang="en-US" dirty="0" smtClean="0"/>
              <a:t>(2D block) in 3D </a:t>
            </a:r>
            <a:r>
              <a:rPr lang="en-US" dirty="0" smtClean="0"/>
              <a:t>block and concatenated</a:t>
            </a:r>
          </a:p>
          <a:p>
            <a:r>
              <a:rPr lang="en-US" dirty="0" smtClean="0"/>
              <a:t>Codebook classification performed to get one number for each 3D block</a:t>
            </a:r>
          </a:p>
          <a:p>
            <a:r>
              <a:rPr lang="en-US" dirty="0" smtClean="0"/>
              <a:t>Vector of all classified 3D blocks is model for play and is used in DI computation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 on ALADDIN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ALADDIN Dataset- 15 actions; about 120 videos per action</a:t>
            </a:r>
          </a:p>
          <a:p>
            <a:r>
              <a:rPr lang="en-US" dirty="0" smtClean="0"/>
              <a:t>Received motion feature </a:t>
            </a:r>
            <a:r>
              <a:rPr lang="en-US" dirty="0" smtClean="0"/>
              <a:t>(Dollar </a:t>
            </a:r>
            <a:r>
              <a:rPr lang="en-US" dirty="0" err="1" smtClean="0"/>
              <a:t>spatio</a:t>
            </a:r>
            <a:r>
              <a:rPr lang="en-US" dirty="0" smtClean="0"/>
              <a:t>-temporal) histograms </a:t>
            </a:r>
            <a:r>
              <a:rPr lang="en-US" dirty="0" smtClean="0"/>
              <a:t>computed on all videos in dataset from </a:t>
            </a:r>
            <a:r>
              <a:rPr lang="en-US" dirty="0" err="1" smtClean="0"/>
              <a:t>Subh</a:t>
            </a:r>
            <a:endParaRPr lang="en-US" dirty="0" smtClean="0"/>
          </a:p>
          <a:p>
            <a:pPr lvl="1"/>
            <a:r>
              <a:rPr lang="en-US" dirty="0" smtClean="0"/>
              <a:t>Have histograms for varying codebook sizes (100,200,500,1000,2000)</a:t>
            </a:r>
          </a:p>
          <a:p>
            <a:r>
              <a:rPr lang="en-US" dirty="0" smtClean="0"/>
              <a:t>Best prior results have been obtained on codebook of size 1000 (about 45%)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Results- In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 smtClean="0"/>
              <a:t>HOOF features on OSU Football Dataset</a:t>
            </a:r>
          </a:p>
          <a:p>
            <a:pPr lvl="1"/>
            <a:r>
              <a:rPr lang="en-US" dirty="0" smtClean="0"/>
              <a:t>Still need to register all frames of all plays (25 plays) to static field model prior to computing optical flow- </a:t>
            </a:r>
            <a:r>
              <a:rPr lang="en-US" dirty="0" err="1" smtClean="0"/>
              <a:t>Salman</a:t>
            </a:r>
            <a:r>
              <a:rPr lang="en-US" dirty="0" smtClean="0"/>
              <a:t> is coding registration program</a:t>
            </a:r>
            <a:endParaRPr lang="en-US" dirty="0"/>
          </a:p>
          <a:p>
            <a:r>
              <a:rPr lang="en-US" dirty="0" smtClean="0"/>
              <a:t>ALADDIN Dataset</a:t>
            </a:r>
          </a:p>
          <a:p>
            <a:pPr lvl="1"/>
            <a:r>
              <a:rPr lang="en-US" dirty="0" smtClean="0"/>
              <a:t>Divided data into 80% training and 20% testing</a:t>
            </a:r>
          </a:p>
          <a:p>
            <a:pPr lvl="1"/>
            <a:r>
              <a:rPr lang="en-US" dirty="0" smtClean="0"/>
              <a:t>On codebook of size 100 and with only testing half of test queries, results from one run are: </a:t>
            </a:r>
            <a:r>
              <a:rPr lang="en-US" dirty="0" smtClean="0"/>
              <a:t>16/196</a:t>
            </a:r>
            <a:endParaRPr lang="en-US" dirty="0" smtClean="0"/>
          </a:p>
          <a:p>
            <a:pPr lvl="1"/>
            <a:r>
              <a:rPr lang="en-US" dirty="0" smtClean="0"/>
              <a:t>Results are for only one training/testing division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Improve ALADDIN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Determine why program is constantly outputting same wrong answers (8,13) and (</a:t>
            </a:r>
            <a:r>
              <a:rPr lang="en-US" dirty="0" smtClean="0"/>
              <a:t>14,12) [10/17 on action 8 correct, 6/7 on action 14 correct]</a:t>
            </a:r>
          </a:p>
          <a:p>
            <a:r>
              <a:rPr lang="en-US" dirty="0" smtClean="0"/>
              <a:t>Check that features are represented in appropriate way for DI </a:t>
            </a:r>
            <a:r>
              <a:rPr lang="en-US" dirty="0" smtClean="0"/>
              <a:t>calculations</a:t>
            </a:r>
          </a:p>
          <a:p>
            <a:pPr lvl="1"/>
            <a:r>
              <a:rPr lang="en-US" dirty="0" smtClean="0"/>
              <a:t>Need order sensitive representation</a:t>
            </a:r>
            <a:endParaRPr lang="en-US" dirty="0" smtClean="0"/>
          </a:p>
          <a:p>
            <a:r>
              <a:rPr lang="en-US" dirty="0" smtClean="0"/>
              <a:t>Try larger codebook size (1000</a:t>
            </a:r>
            <a:r>
              <a:rPr lang="en-US" dirty="0" smtClean="0"/>
              <a:t>)</a:t>
            </a:r>
          </a:p>
          <a:p>
            <a:r>
              <a:rPr lang="en-US" dirty="0" smtClean="0"/>
              <a:t>Run program over all K testing/training divisions (account for anomalies)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322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Thomas Swift</vt:lpstr>
      <vt:lpstr>The Problem with Tracks</vt:lpstr>
      <vt:lpstr>Sample Tracking Output</vt:lpstr>
      <vt:lpstr>HOOF Features from Dense 3D Grid</vt:lpstr>
      <vt:lpstr>DI on ALADDIN Dataset</vt:lpstr>
      <vt:lpstr>Results- In Progress</vt:lpstr>
      <vt:lpstr>Ways to Improve ALADDIN 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</dc:creator>
  <cp:lastModifiedBy>Tom</cp:lastModifiedBy>
  <cp:revision>69</cp:revision>
  <dcterms:created xsi:type="dcterms:W3CDTF">2011-07-07T23:45:49Z</dcterms:created>
  <dcterms:modified xsi:type="dcterms:W3CDTF">2011-07-08T16:51:51Z</dcterms:modified>
</cp:coreProperties>
</file>