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11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11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F5C1-DB02-4F13-AD2B-7BDE6E25B47E}" type="datetimeFigureOut">
              <a:rPr lang="en-US" smtClean="0"/>
              <a:pPr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EAC6A-AA51-4570-902C-EFAC2A806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Aladdin Dataset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Original feature representation: Histograms of Dollar </a:t>
            </a:r>
            <a:r>
              <a:rPr lang="en-US" dirty="0" err="1" smtClean="0"/>
              <a:t>Spatio</a:t>
            </a:r>
            <a:r>
              <a:rPr lang="en-US" dirty="0" smtClean="0"/>
              <a:t>-Temporal features.</a:t>
            </a:r>
          </a:p>
          <a:p>
            <a:r>
              <a:rPr lang="en-US" dirty="0" smtClean="0"/>
              <a:t>Problem: Histograms don’t preserve temporal information in video sequence; doesn’t take advantage of strength of DI.</a:t>
            </a:r>
          </a:p>
          <a:p>
            <a:pPr lvl="1"/>
            <a:r>
              <a:rPr lang="en-US" dirty="0" smtClean="0"/>
              <a:t>DI is very time sensitive (order sensitive in vector case), good at following features throughout time sequence.</a:t>
            </a:r>
          </a:p>
          <a:p>
            <a:r>
              <a:rPr lang="en-US" dirty="0" smtClean="0"/>
              <a:t>Results: Very poor. Continuously classified all queries as same couple of 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Aladdin Dataset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New feature representation: concatenated Dollar S-T descriptors at interest points in video frames.</a:t>
            </a:r>
          </a:p>
          <a:p>
            <a:pPr lvl="1"/>
            <a:r>
              <a:rPr lang="en-US" dirty="0" smtClean="0"/>
              <a:t>Retains temporal info; should work well with DI.</a:t>
            </a:r>
          </a:p>
          <a:p>
            <a:r>
              <a:rPr lang="en-US" dirty="0" smtClean="0"/>
              <a:t>Problem: RUN TIME!</a:t>
            </a:r>
          </a:p>
          <a:p>
            <a:pPr lvl="1"/>
            <a:r>
              <a:rPr lang="en-US" dirty="0" smtClean="0"/>
              <a:t>DI has exponential run time.</a:t>
            </a:r>
          </a:p>
          <a:p>
            <a:pPr lvl="2"/>
            <a:r>
              <a:rPr lang="en-US" dirty="0" smtClean="0"/>
              <a:t>L = 1,000; T = 1.3 </a:t>
            </a:r>
            <a:r>
              <a:rPr lang="en-US" dirty="0" err="1" smtClean="0"/>
              <a:t>secs</a:t>
            </a:r>
            <a:endParaRPr lang="en-US" dirty="0" smtClean="0"/>
          </a:p>
          <a:p>
            <a:pPr lvl="2"/>
            <a:r>
              <a:rPr lang="en-US" dirty="0" smtClean="0"/>
              <a:t>L = 10,000; T = 60 </a:t>
            </a:r>
            <a:r>
              <a:rPr lang="en-US" dirty="0" err="1" smtClean="0"/>
              <a:t>secs</a:t>
            </a:r>
            <a:r>
              <a:rPr lang="en-US" dirty="0" smtClean="0"/>
              <a:t> (46 times longer)</a:t>
            </a:r>
          </a:p>
          <a:p>
            <a:pPr lvl="2"/>
            <a:r>
              <a:rPr lang="en-US" dirty="0" smtClean="0"/>
              <a:t>L = 100,000; T = 8270 </a:t>
            </a:r>
            <a:r>
              <a:rPr lang="en-US" dirty="0" err="1" smtClean="0"/>
              <a:t>secs</a:t>
            </a:r>
            <a:r>
              <a:rPr lang="en-US" dirty="0" smtClean="0"/>
              <a:t> = 2.25 hrs (137 times longer)</a:t>
            </a:r>
          </a:p>
          <a:p>
            <a:pPr lvl="1"/>
            <a:r>
              <a:rPr lang="en-US" dirty="0" smtClean="0"/>
              <a:t>Vector lengths for video representation generally 500,000-900,000 in length.</a:t>
            </a:r>
          </a:p>
          <a:p>
            <a:pPr lvl="1"/>
            <a:r>
              <a:rPr lang="en-US" dirty="0" smtClean="0"/>
              <a:t>15 event types * 100 training examples per event * 300 queries (20 per event) = unrealistic run time.</a:t>
            </a:r>
          </a:p>
          <a:p>
            <a:r>
              <a:rPr lang="en-US" dirty="0" smtClean="0"/>
              <a:t>Results: Effort abandoned </a:t>
            </a:r>
            <a:r>
              <a:rPr lang="en-US" dirty="0" smtClean="0"/>
              <a:t>(for </a:t>
            </a:r>
            <a:r>
              <a:rPr lang="en-US" dirty="0" smtClean="0"/>
              <a:t>now).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State Football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23 videos- split into 20% testing (~5) and 80% training (~18) through </a:t>
            </a:r>
            <a:r>
              <a:rPr lang="en-US" dirty="0" err="1" smtClean="0"/>
              <a:t>K_folds</a:t>
            </a:r>
            <a:r>
              <a:rPr lang="en-US" dirty="0" smtClean="0"/>
              <a:t> cross validation</a:t>
            </a:r>
          </a:p>
          <a:p>
            <a:r>
              <a:rPr lang="en-US" dirty="0" smtClean="0"/>
              <a:t>Loop through all </a:t>
            </a:r>
            <a:r>
              <a:rPr lang="en-US" dirty="0" err="1" smtClean="0"/>
              <a:t>K_folds</a:t>
            </a:r>
            <a:r>
              <a:rPr lang="en-US" dirty="0" smtClean="0"/>
              <a:t> testing/training divisions (each video tested once)</a:t>
            </a:r>
          </a:p>
          <a:p>
            <a:r>
              <a:rPr lang="en-US" dirty="0" smtClean="0"/>
              <a:t>23 videos split into 5 </a:t>
            </a:r>
            <a:r>
              <a:rPr lang="en-US" dirty="0" err="1" smtClean="0"/>
              <a:t>groundtruth</a:t>
            </a:r>
            <a:r>
              <a:rPr lang="en-US" dirty="0" smtClean="0"/>
              <a:t> classes (play types)</a:t>
            </a:r>
          </a:p>
          <a:p>
            <a:r>
              <a:rPr lang="en-US" dirty="0" smtClean="0"/>
              <a:t>Results: 21/23 classified correctly (91.3%)</a:t>
            </a:r>
          </a:p>
          <a:p>
            <a:pPr lvl="1"/>
            <a:r>
              <a:rPr lang="en-US" dirty="0" smtClean="0"/>
              <a:t>Really 21/21, as 2 of the 5 classes only have 1 example, and so only exist in training or testing set, and so can’t be matched to its own class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dirty="0" smtClean="0"/>
              <a:t>More Extensive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Rather than splitting dataset into training and testing, compute DI between each play and all other plays but itself; find highest score.</a:t>
            </a:r>
          </a:p>
          <a:p>
            <a:r>
              <a:rPr lang="en-US" dirty="0" smtClean="0"/>
              <a:t>Results: 12/23(21)- 52.1%(57.1%)</a:t>
            </a:r>
          </a:p>
          <a:p>
            <a:r>
              <a:rPr lang="en-US" dirty="0" smtClean="0"/>
              <a:t>Further extension: from computed DI scores, group scores </a:t>
            </a:r>
            <a:r>
              <a:rPr lang="en-US" smtClean="0"/>
              <a:t>by </a:t>
            </a:r>
            <a:r>
              <a:rPr lang="en-US" smtClean="0"/>
              <a:t>play </a:t>
            </a:r>
            <a:r>
              <a:rPr lang="en-US" dirty="0" smtClean="0"/>
              <a:t>type and take means; find highest mean score among types.</a:t>
            </a:r>
          </a:p>
          <a:p>
            <a:r>
              <a:rPr lang="en-US" dirty="0" smtClean="0"/>
              <a:t>Results: 7/23(21)- 30.4%(33.3%)</a:t>
            </a:r>
          </a:p>
          <a:p>
            <a:pPr lvl="1"/>
            <a:r>
              <a:rPr lang="en-US" dirty="0" smtClean="0"/>
              <a:t>Problem: Play type 3 is an anomaly- has run &amp; pass components, only 1 example</a:t>
            </a:r>
          </a:p>
          <a:p>
            <a:pPr lvl="1"/>
            <a:r>
              <a:rPr lang="en-US" dirty="0" smtClean="0"/>
              <a:t>Of 14 misclassified plays, 13 were classified as type 3</a:t>
            </a:r>
          </a:p>
          <a:p>
            <a:pPr lvl="2"/>
            <a:r>
              <a:rPr lang="en-US" dirty="0" smtClean="0"/>
              <a:t>Of these 13, second best choice was correct for 6 of them</a:t>
            </a:r>
          </a:p>
          <a:p>
            <a:pPr lvl="2"/>
            <a:r>
              <a:rPr lang="en-US" dirty="0" smtClean="0"/>
              <a:t>For pass queries, DI scores were higher for all pass plays than all run plays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Complete registration of plays to static field model, and then </a:t>
            </a:r>
            <a:r>
              <a:rPr lang="en-US" dirty="0" err="1" smtClean="0"/>
              <a:t>recompute</a:t>
            </a:r>
            <a:r>
              <a:rPr lang="en-US" dirty="0" smtClean="0"/>
              <a:t> optical flow and rerun program (should improve results!).</a:t>
            </a:r>
          </a:p>
          <a:p>
            <a:pPr lvl="1"/>
            <a:r>
              <a:rPr lang="en-US" dirty="0" err="1" smtClean="0"/>
              <a:t>Salman</a:t>
            </a:r>
            <a:r>
              <a:rPr lang="en-US" dirty="0" smtClean="0"/>
              <a:t> is implementing paper.</a:t>
            </a:r>
          </a:p>
          <a:p>
            <a:pPr lvl="1"/>
            <a:r>
              <a:rPr lang="en-US" dirty="0" smtClean="0"/>
              <a:t>I have obtained C code for that paper.</a:t>
            </a:r>
          </a:p>
          <a:p>
            <a:r>
              <a:rPr lang="en-US" dirty="0" smtClean="0"/>
              <a:t>Do time warping to get uniform vector lengths.</a:t>
            </a:r>
          </a:p>
          <a:p>
            <a:pPr lvl="1"/>
            <a:r>
              <a:rPr lang="en-US" dirty="0" smtClean="0"/>
              <a:t>Only using 15-40% of vector in most cases.</a:t>
            </a:r>
          </a:p>
          <a:p>
            <a:r>
              <a:rPr lang="en-US" dirty="0" smtClean="0"/>
              <a:t>Get better (larger and more diverse) dataset.</a:t>
            </a:r>
          </a:p>
          <a:p>
            <a:r>
              <a:rPr lang="en-US" dirty="0" smtClean="0"/>
              <a:t>Get more compact vector representation for videos in Aladdin Dataset.</a:t>
            </a:r>
          </a:p>
          <a:p>
            <a:pPr lvl="1"/>
            <a:r>
              <a:rPr lang="en-US" dirty="0" err="1" smtClean="0"/>
              <a:t>Subh</a:t>
            </a:r>
            <a:r>
              <a:rPr lang="en-US" dirty="0" smtClean="0"/>
              <a:t> recommended PCA to reduce dimensionality.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486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Thomas Swift</vt:lpstr>
      <vt:lpstr>Aladdin Dataset Problems</vt:lpstr>
      <vt:lpstr>Aladdin Dataset Continued</vt:lpstr>
      <vt:lpstr>Oregon State Football Dataset</vt:lpstr>
      <vt:lpstr>More Extensive Testing</vt:lpstr>
      <vt:lpstr>Next Week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66</cp:revision>
  <dcterms:created xsi:type="dcterms:W3CDTF">2011-07-13T18:34:58Z</dcterms:created>
  <dcterms:modified xsi:type="dcterms:W3CDTF">2011-07-14T12:31:09Z</dcterms:modified>
</cp:coreProperties>
</file>