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4FAFB0-B9FE-402C-B214-0D968EB5551D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62430B-9EBA-46C4-92C2-B0C703F2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REU </a:t>
            </a:r>
            <a:br>
              <a:rPr lang="en-US" dirty="0" smtClean="0"/>
            </a:br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Ivette </a:t>
            </a:r>
            <a:r>
              <a:rPr lang="en-US" dirty="0" smtClean="0"/>
              <a:t>Carreras</a:t>
            </a:r>
          </a:p>
          <a:p>
            <a:r>
              <a:rPr lang="en-US" dirty="0" smtClean="0"/>
              <a:t>UCF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three dimensions of the ten words</a:t>
            </a:r>
            <a:endParaRPr lang="en-US" dirty="0"/>
          </a:p>
        </p:txBody>
      </p:sp>
      <p:pic>
        <p:nvPicPr>
          <p:cNvPr id="4" name="Content Placeholder 3" descr="3dword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0974" y="1752600"/>
            <a:ext cx="6442826" cy="47630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209800" y="2362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905000"/>
            <a:ext cx="6626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possible project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429000" cy="1676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Visual Phrases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2400" dirty="0" smtClean="0"/>
              <a:t>Using spatial information to relate words and obtain a better match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4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048000" cy="52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05200"/>
            <a:ext cx="3581400" cy="2514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600" dirty="0" smtClean="0"/>
              <a:t>Describing Images Through Words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n-US" sz="2400" dirty="0" smtClean="0"/>
              <a:t>ags</a:t>
            </a:r>
            <a:r>
              <a:rPr lang="en-US" sz="2400" dirty="0" smtClean="0"/>
              <a:t>, captions, and descriptions of images from the web can be used </a:t>
            </a:r>
            <a:r>
              <a:rPr lang="en-US" sz="2400" dirty="0" smtClean="0"/>
              <a:t>to produce </a:t>
            </a:r>
            <a:r>
              <a:rPr lang="en-US" sz="2400" dirty="0" smtClean="0"/>
              <a:t>a relevant caption of what is going on in a query image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6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learned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Derivatives and Filters (Gaussian)</a:t>
            </a:r>
          </a:p>
          <a:p>
            <a:r>
              <a:rPr lang="en-US" dirty="0" smtClean="0"/>
              <a:t>Optical Flow</a:t>
            </a:r>
          </a:p>
          <a:p>
            <a:r>
              <a:rPr lang="en-US" dirty="0" smtClean="0"/>
              <a:t>Pyramids</a:t>
            </a:r>
          </a:p>
          <a:p>
            <a:r>
              <a:rPr lang="en-US" dirty="0" smtClean="0"/>
              <a:t>Convolution operation</a:t>
            </a:r>
          </a:p>
          <a:p>
            <a:r>
              <a:rPr lang="en-US" dirty="0" smtClean="0"/>
              <a:t>Edge detectors (Roberts, </a:t>
            </a:r>
            <a:r>
              <a:rPr lang="en-US" dirty="0" err="1" smtClean="0"/>
              <a:t>Sobel</a:t>
            </a:r>
            <a:r>
              <a:rPr lang="en-US" dirty="0" smtClean="0"/>
              <a:t>, Canny)</a:t>
            </a:r>
          </a:p>
          <a:p>
            <a:r>
              <a:rPr lang="en-US" dirty="0" smtClean="0"/>
              <a:t>Sift, interest points and descriptors</a:t>
            </a:r>
          </a:p>
          <a:p>
            <a:r>
              <a:rPr lang="en-US" dirty="0" err="1" smtClean="0"/>
              <a:t>Adaboost</a:t>
            </a:r>
            <a:r>
              <a:rPr lang="en-US" dirty="0" smtClean="0"/>
              <a:t>, face detection</a:t>
            </a:r>
          </a:p>
          <a:p>
            <a:r>
              <a:rPr lang="en-US" dirty="0" smtClean="0"/>
              <a:t>SVM</a:t>
            </a:r>
          </a:p>
          <a:p>
            <a:r>
              <a:rPr lang="en-US" dirty="0" smtClean="0"/>
              <a:t>Bag of features, </a:t>
            </a:r>
            <a:r>
              <a:rPr lang="en-US" dirty="0" err="1" smtClean="0"/>
              <a:t>Kmeans</a:t>
            </a:r>
            <a:endParaRPr lang="en-US" dirty="0" smtClean="0"/>
          </a:p>
          <a:p>
            <a:r>
              <a:rPr lang="en-US" dirty="0" smtClean="0"/>
              <a:t>Great improved </a:t>
            </a:r>
            <a:r>
              <a:rPr lang="en-US" dirty="0" err="1" smtClean="0"/>
              <a:t>Matlab</a:t>
            </a:r>
            <a:r>
              <a:rPr lang="en-US" dirty="0" smtClean="0"/>
              <a:t>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 smtClean="0"/>
              <a:t>Flow without Pyramid</a:t>
            </a:r>
            <a:endParaRPr lang="en-US" dirty="0"/>
          </a:p>
        </p:txBody>
      </p:sp>
      <p:pic>
        <p:nvPicPr>
          <p:cNvPr id="7" name="Content Placeholder 6" descr="taxi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2438400" cy="1819275"/>
          </a:xfrm>
        </p:spPr>
      </p:pic>
      <p:pic>
        <p:nvPicPr>
          <p:cNvPr id="8" name="Picture 7" descr="taxi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28800"/>
            <a:ext cx="2438400" cy="181927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334000" y="2514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lowno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755332"/>
            <a:ext cx="2743200" cy="205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with </a:t>
            </a:r>
            <a:r>
              <a:rPr lang="en-US" dirty="0" smtClean="0"/>
              <a:t>Pyramids (four Level)</a:t>
            </a:r>
            <a:endParaRPr lang="en-US" dirty="0"/>
          </a:p>
        </p:txBody>
      </p:sp>
      <p:pic>
        <p:nvPicPr>
          <p:cNvPr id="4" name="Content Placeholder 3" descr="0140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362200" cy="1771650"/>
          </a:xfrm>
        </p:spPr>
      </p:pic>
      <p:pic>
        <p:nvPicPr>
          <p:cNvPr id="5" name="Picture 4" descr="014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1600200"/>
            <a:ext cx="2359152" cy="17693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0" y="2286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per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51046"/>
            <a:ext cx="2743200" cy="1845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013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45636"/>
            <a:ext cx="2359152" cy="1769364"/>
          </a:xfrm>
          <a:prstGeom prst="rect">
            <a:avLst/>
          </a:prstGeom>
        </p:spPr>
      </p:pic>
      <p:pic>
        <p:nvPicPr>
          <p:cNvPr id="10" name="Picture 9" descr="013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945636"/>
            <a:ext cx="2359152" cy="1769364"/>
          </a:xfrm>
          <a:prstGeom prst="rect">
            <a:avLst/>
          </a:prstGeom>
        </p:spPr>
      </p:pic>
      <p:pic>
        <p:nvPicPr>
          <p:cNvPr id="11" name="Picture 10" descr="personmo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962400"/>
            <a:ext cx="2743200" cy="184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5334000" y="4724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Detectors: Robert</a:t>
            </a:r>
            <a:endParaRPr lang="en-US" dirty="0"/>
          </a:p>
        </p:txBody>
      </p:sp>
      <p:pic>
        <p:nvPicPr>
          <p:cNvPr id="6" name="Content Placeholder 5" descr="groceries_gra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676400"/>
            <a:ext cx="2743200" cy="2057400"/>
          </a:xfrm>
        </p:spPr>
      </p:pic>
      <p:pic>
        <p:nvPicPr>
          <p:cNvPr id="7" name="Picture 6" descr="edger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10576"/>
            <a:ext cx="2743200" cy="20664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ealedger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00200"/>
            <a:ext cx="2743200" cy="205515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86200" y="19050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2362200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295400" y="3810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389786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function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2672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Detectors: </a:t>
            </a:r>
            <a:r>
              <a:rPr lang="en-US" dirty="0" err="1" smtClean="0"/>
              <a:t>Sobel</a:t>
            </a:r>
            <a:endParaRPr lang="en-US" dirty="0"/>
          </a:p>
        </p:txBody>
      </p:sp>
      <p:pic>
        <p:nvPicPr>
          <p:cNvPr id="4" name="Content Placeholder 5" descr="groceries_gra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2743200" cy="2057400"/>
          </a:xfrm>
        </p:spPr>
      </p:pic>
      <p:sp>
        <p:nvSpPr>
          <p:cNvPr id="5" name="Right Arrow 4"/>
          <p:cNvSpPr/>
          <p:nvPr/>
        </p:nvSpPr>
        <p:spPr>
          <a:xfrm>
            <a:off x="3886200" y="19050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2362200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295400" y="3810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389786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function</a:t>
            </a:r>
            <a:endParaRPr lang="en-US" dirty="0"/>
          </a:p>
        </p:txBody>
      </p:sp>
      <p:pic>
        <p:nvPicPr>
          <p:cNvPr id="9" name="Picture 8" descr="realedges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00200"/>
            <a:ext cx="2743200" cy="2056270"/>
          </a:xfrm>
          <a:prstGeom prst="rect">
            <a:avLst/>
          </a:prstGeom>
        </p:spPr>
      </p:pic>
      <p:pic>
        <p:nvPicPr>
          <p:cNvPr id="10" name="Picture 9" descr="edges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19600"/>
            <a:ext cx="2743200" cy="206536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810000" y="45720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4687669"/>
            <a:ext cx="1027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</a:t>
            </a:r>
          </a:p>
          <a:p>
            <a:r>
              <a:rPr lang="en-US" dirty="0" smtClean="0"/>
              <a:t>Gaussian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Sigma:1.5</a:t>
            </a:r>
            <a:endParaRPr lang="en-US" dirty="0"/>
          </a:p>
        </p:txBody>
      </p:sp>
      <p:pic>
        <p:nvPicPr>
          <p:cNvPr id="13" name="Picture 12" descr="edgesg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418466"/>
            <a:ext cx="2743200" cy="2058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3821668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Detectors:Canny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Matlab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Picture 3" descr="edgeca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4572000" cy="32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</a:t>
            </a:r>
            <a:endParaRPr lang="en-US" dirty="0"/>
          </a:p>
        </p:txBody>
      </p:sp>
      <p:pic>
        <p:nvPicPr>
          <p:cNvPr id="4" name="Content Placeholder 3" descr="exdes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9400" y="1905000"/>
            <a:ext cx="3959352" cy="2969514"/>
          </a:xfrm>
        </p:spPr>
      </p:pic>
      <p:pic>
        <p:nvPicPr>
          <p:cNvPr id="5" name="Picture 4" descr="myde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050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25809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Descriptor of the point (8,8)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vl_sift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724400"/>
            <a:ext cx="36711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Descriptor of the a patch that contains the</a:t>
            </a:r>
          </a:p>
          <a:p>
            <a:r>
              <a:rPr lang="en-US" dirty="0" smtClean="0"/>
              <a:t> point (8:9,8:9) as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706070"/>
            <a:ext cx="1781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Discrepancy: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Sigma used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Point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Tested in a sample of 37 images of the Oxford 5K</a:t>
            </a:r>
          </a:p>
          <a:p>
            <a:r>
              <a:rPr lang="en-US" dirty="0" smtClean="0"/>
              <a:t>First the key points and descriptors are found</a:t>
            </a:r>
          </a:p>
          <a:p>
            <a:r>
              <a:rPr lang="en-US" dirty="0" smtClean="0"/>
              <a:t>Then the clusters are computed (words)</a:t>
            </a:r>
          </a:p>
          <a:p>
            <a:r>
              <a:rPr lang="en-US" dirty="0" smtClean="0"/>
              <a:t>The clusters are found using the Square Euclidean distance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VLFeat</a:t>
            </a:r>
            <a:r>
              <a:rPr lang="en-US" dirty="0" smtClean="0"/>
              <a:t> implementation and </a:t>
            </a:r>
            <a:r>
              <a:rPr lang="en-US" dirty="0" err="1" smtClean="0"/>
              <a:t>Kmeans</a:t>
            </a:r>
            <a:r>
              <a:rPr lang="en-US" dirty="0" smtClean="0"/>
              <a:t> function in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Descriptor for these images: 101246</a:t>
            </a:r>
          </a:p>
          <a:p>
            <a:r>
              <a:rPr lang="en-US" dirty="0" smtClean="0"/>
              <a:t>Designated 10 words for this 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239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 REU  Week 1</vt:lpstr>
      <vt:lpstr>What I have learned this week</vt:lpstr>
      <vt:lpstr>Optical Flow without Pyramid</vt:lpstr>
      <vt:lpstr>Optical Flow with Pyramids (four Level)</vt:lpstr>
      <vt:lpstr>Edge Detectors: Robert</vt:lpstr>
      <vt:lpstr>Edge Detectors: Sobel</vt:lpstr>
      <vt:lpstr>Edge Detectors:Canny</vt:lpstr>
      <vt:lpstr>SIFT Descriptor</vt:lpstr>
      <vt:lpstr>Bag of Words</vt:lpstr>
      <vt:lpstr>First three dimensions of the ten words</vt:lpstr>
      <vt:lpstr>My possible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  Week 1</dc:title>
  <dc:creator>Ivette</dc:creator>
  <cp:lastModifiedBy>Ivette</cp:lastModifiedBy>
  <cp:revision>45</cp:revision>
  <dcterms:created xsi:type="dcterms:W3CDTF">2012-05-20T17:12:59Z</dcterms:created>
  <dcterms:modified xsi:type="dcterms:W3CDTF">2012-05-21T15:41:35Z</dcterms:modified>
</cp:coreProperties>
</file>