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2606040" cy="1066800"/>
          </a:xfrm>
        </p:spPr>
        <p:txBody>
          <a:bodyPr/>
          <a:lstStyle/>
          <a:p>
            <a:r>
              <a:rPr lang="en-US" dirty="0" err="1" smtClean="0"/>
              <a:t>Ivette</a:t>
            </a:r>
            <a:r>
              <a:rPr lang="en-US" dirty="0" smtClean="0"/>
              <a:t> Carreras</a:t>
            </a:r>
          </a:p>
          <a:p>
            <a:r>
              <a:rPr lang="en-US" dirty="0" err="1" smtClean="0"/>
              <a:t>Haroon</a:t>
            </a:r>
            <a:r>
              <a:rPr lang="en-US" dirty="0" smtClean="0"/>
              <a:t> </a:t>
            </a:r>
            <a:r>
              <a:rPr lang="en-US" dirty="0" err="1" smtClean="0"/>
              <a:t>Idrees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61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of Bag-of-words</a:t>
            </a:r>
          </a:p>
          <a:p>
            <a:pPr lvl="1"/>
            <a:r>
              <a:rPr lang="en-US" dirty="0" smtClean="0"/>
              <a:t>Baseline</a:t>
            </a:r>
          </a:p>
          <a:p>
            <a:pPr lvl="1"/>
            <a:r>
              <a:rPr lang="en-US" dirty="0" smtClean="0"/>
              <a:t>Oxford 5K (</a:t>
            </a:r>
            <a:r>
              <a:rPr lang="en-US" dirty="0"/>
              <a:t>5062 </a:t>
            </a:r>
            <a:r>
              <a:rPr lang="en-US" dirty="0" smtClean="0"/>
              <a:t>images, 17 categories   + distractors)</a:t>
            </a:r>
          </a:p>
          <a:p>
            <a:pPr lvl="1"/>
            <a:r>
              <a:rPr lang="en-US" dirty="0" smtClean="0"/>
              <a:t>GT for 11 landmarks, retrieval problem</a:t>
            </a:r>
          </a:p>
          <a:p>
            <a:r>
              <a:rPr lang="en-US" dirty="0" err="1"/>
              <a:t>VLfeat</a:t>
            </a:r>
            <a:r>
              <a:rPr lang="en-US" dirty="0"/>
              <a:t> to extract SIFT features</a:t>
            </a:r>
          </a:p>
          <a:p>
            <a:r>
              <a:rPr lang="en-US" dirty="0"/>
              <a:t>Build vocabulary of 1000 words</a:t>
            </a:r>
          </a:p>
          <a:p>
            <a:r>
              <a:rPr lang="en-US" dirty="0" err="1"/>
              <a:t>BoW</a:t>
            </a:r>
            <a:r>
              <a:rPr lang="en-US" dirty="0"/>
              <a:t> representation for all images</a:t>
            </a:r>
          </a:p>
          <a:p>
            <a:r>
              <a:rPr lang="en-US" dirty="0"/>
              <a:t>Working  on: extracting landmarks, ranking with RANSAC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3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5/8 Good Matches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524000"/>
            <a:ext cx="2178390" cy="2377148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84800"/>
            <a:ext cx="2141381" cy="28551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199" y="1600200"/>
            <a:ext cx="3248213" cy="2293307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010" y="4226193"/>
            <a:ext cx="2139768" cy="2335001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199" y="4286311"/>
            <a:ext cx="3222117" cy="2274883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2414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447800"/>
            <a:ext cx="2362200" cy="2573034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84800"/>
            <a:ext cx="2141381" cy="2855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4998" y="1447800"/>
            <a:ext cx="2342402" cy="2551469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535" y="4270022"/>
            <a:ext cx="3233865" cy="2283177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3630" y="4317996"/>
            <a:ext cx="3505958" cy="2235204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667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6715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Mining</a:t>
            </a:r>
          </a:p>
          <a:p>
            <a:pPr lvl="1"/>
            <a:r>
              <a:rPr lang="en-US" dirty="0" smtClean="0"/>
              <a:t>Transactions capture spatial information between words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Explore ways to incorporate spatial information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Hierarchical mining </a:t>
            </a:r>
            <a:r>
              <a:rPr lang="en-US" smtClean="0"/>
              <a:t>for longer </a:t>
            </a:r>
            <a:r>
              <a:rPr lang="en-US" dirty="0" smtClean="0"/>
              <a:t>phrases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19400"/>
            <a:ext cx="284851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1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Treat mined phrases as weak classifiers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Find weights based on classification ability in a </a:t>
            </a:r>
            <a:r>
              <a:rPr lang="en-US" dirty="0" err="1" smtClean="0"/>
              <a:t>Adaboost</a:t>
            </a:r>
            <a:r>
              <a:rPr lang="en-US" dirty="0"/>
              <a:t> </a:t>
            </a:r>
            <a:r>
              <a:rPr lang="en-US" dirty="0" smtClean="0"/>
              <a:t>style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12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998</TotalTime>
  <Words>102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Visual Phrases</vt:lpstr>
      <vt:lpstr>Progress so far</vt:lpstr>
      <vt:lpstr>Results 5/8 Good Matches</vt:lpstr>
      <vt:lpstr>Results</vt:lpstr>
      <vt:lpstr>Proposed direction</vt:lpstr>
      <vt:lpstr>Second Idea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Phrases</dc:title>
  <dc:creator>Haroon</dc:creator>
  <cp:lastModifiedBy>Ivette</cp:lastModifiedBy>
  <cp:revision>11</cp:revision>
  <dcterms:created xsi:type="dcterms:W3CDTF">2006-08-16T00:00:00Z</dcterms:created>
  <dcterms:modified xsi:type="dcterms:W3CDTF">2012-06-21T14:45:07Z</dcterms:modified>
</cp:coreProperties>
</file>