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43A5420-9B78-439C-B97A-368B558768C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BAE1723-EDCF-4A9D-8855-CD96737C0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Ivette &amp; </a:t>
            </a:r>
            <a:r>
              <a:rPr lang="en-US" dirty="0" err="1" smtClean="0"/>
              <a:t>Haroo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information of each word is encoded using their 10 closest neighbors</a:t>
            </a:r>
          </a:p>
          <a:p>
            <a:r>
              <a:rPr lang="en-US" dirty="0" smtClean="0"/>
              <a:t>A word is consider the origin, and it’s coordinates (</a:t>
            </a:r>
            <a:r>
              <a:rPr lang="en-US" dirty="0" err="1" smtClean="0"/>
              <a:t>x,y</a:t>
            </a:r>
            <a:r>
              <a:rPr lang="en-US" dirty="0" smtClean="0"/>
              <a:t>) are compared to those of the neighbors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0" y="4419600"/>
            <a:ext cx="1981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7467600" y="4419600"/>
            <a:ext cx="0" cy="1752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3"/>
          </p:cNvCxnSpPr>
          <p:nvPr/>
        </p:nvCxnSpPr>
        <p:spPr>
          <a:xfrm>
            <a:off x="6477000" y="52959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705600" y="4800600"/>
            <a:ext cx="228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5410200"/>
            <a:ext cx="228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77200" y="4572000"/>
            <a:ext cx="228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05600" y="5943600"/>
            <a:ext cx="228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48600" y="5562600"/>
            <a:ext cx="228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91400" y="5105400"/>
            <a:ext cx="2286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077200" cy="3374992"/>
          </a:xfrm>
        </p:spPr>
        <p:txBody>
          <a:bodyPr>
            <a:normAutofit/>
          </a:bodyPr>
          <a:lstStyle/>
          <a:p>
            <a:r>
              <a:rPr lang="en-US" dirty="0" smtClean="0"/>
              <a:t>These number, are added to the beginning of each word in the </a:t>
            </a:r>
            <a:r>
              <a:rPr lang="en-US" dirty="0" smtClean="0"/>
              <a:t>transaction</a:t>
            </a:r>
          </a:p>
          <a:p>
            <a:r>
              <a:rPr lang="en-US" dirty="0" smtClean="0"/>
              <a:t>The mining algorithms don’t deal with letters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0" y="4419600"/>
            <a:ext cx="1981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>
            <a:off x="7467600" y="4419600"/>
            <a:ext cx="0" cy="1752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6477000" y="52959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0" y="46482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6482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54218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08173" y="54218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Ferenc</a:t>
            </a:r>
            <a:r>
              <a:rPr lang="en-US" dirty="0" smtClean="0"/>
              <a:t> </a:t>
            </a:r>
            <a:r>
              <a:rPr lang="en-US" dirty="0" err="1" smtClean="0"/>
              <a:t>Bodon</a:t>
            </a:r>
            <a:r>
              <a:rPr lang="en-US" dirty="0" smtClean="0"/>
              <a:t> Website code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10005323 </a:t>
            </a:r>
            <a:r>
              <a:rPr lang="en-US" dirty="0" smtClean="0"/>
              <a:t>10006331 30007636 10006894 10003578 40003946 10003578 10007988 </a:t>
            </a:r>
            <a:r>
              <a:rPr lang="en-US" dirty="0" smtClean="0"/>
              <a:t>10005116</a:t>
            </a:r>
          </a:p>
          <a:p>
            <a:r>
              <a:rPr lang="en-US" dirty="0" smtClean="0"/>
              <a:t>There are other mining algorithms to try</a:t>
            </a:r>
          </a:p>
          <a:p>
            <a:r>
              <a:rPr lang="en-US" dirty="0" smtClean="0"/>
              <a:t>LCM </a:t>
            </a:r>
            <a:r>
              <a:rPr lang="en-US" dirty="0" smtClean="0"/>
              <a:t>implementation by </a:t>
            </a:r>
            <a:r>
              <a:rPr lang="en-US" dirty="0" err="1" smtClean="0"/>
              <a:t>Takeaki</a:t>
            </a:r>
            <a:r>
              <a:rPr lang="en-US" dirty="0" smtClean="0"/>
              <a:t> Uno, Masashi </a:t>
            </a:r>
            <a:r>
              <a:rPr lang="en-US" dirty="0" err="1" smtClean="0"/>
              <a:t>Kiyomi</a:t>
            </a:r>
            <a:r>
              <a:rPr lang="en-US" dirty="0" smtClean="0"/>
              <a:t> and Hiroki </a:t>
            </a:r>
            <a:r>
              <a:rPr lang="en-US" dirty="0" err="1" smtClean="0"/>
              <a:t>Arimura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from mining </a:t>
            </a:r>
          </a:p>
          <a:p>
            <a:pPr lvl="1"/>
            <a:r>
              <a:rPr lang="en-US" dirty="0" smtClean="0"/>
              <a:t>30008133 30001450 30003796 30006226 30006853 30003778 (914)</a:t>
            </a:r>
          </a:p>
          <a:p>
            <a:pPr lvl="1"/>
            <a:r>
              <a:rPr lang="en-US" dirty="0" smtClean="0"/>
              <a:t>This configuration appears in 914 transactions in a given image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all these words in the image</a:t>
            </a:r>
          </a:p>
          <a:p>
            <a:r>
              <a:rPr lang="en-US" dirty="0" smtClean="0"/>
              <a:t>Do a sequential search to find which words are in the given configuration (transaction)</a:t>
            </a:r>
          </a:p>
          <a:p>
            <a:r>
              <a:rPr lang="en-US" dirty="0" smtClean="0"/>
              <a:t>Discard words that are far from each other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153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Visual Phrases</vt:lpstr>
      <vt:lpstr>Transactions</vt:lpstr>
      <vt:lpstr>Transactions</vt:lpstr>
      <vt:lpstr>Example</vt:lpstr>
      <vt:lpstr>Results</vt:lpstr>
      <vt:lpstr>Visualization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Phrases</dc:title>
  <dc:creator>Ivette</dc:creator>
  <cp:lastModifiedBy>Ivette</cp:lastModifiedBy>
  <cp:revision>5</cp:revision>
  <dcterms:created xsi:type="dcterms:W3CDTF">2012-06-11T13:42:00Z</dcterms:created>
  <dcterms:modified xsi:type="dcterms:W3CDTF">2012-06-11T14:00:31Z</dcterms:modified>
</cp:coreProperties>
</file>