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57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72C195-E2E0-4595-B046-58E6072FA653}" type="datetimeFigureOut">
              <a:rPr lang="en-US" smtClean="0"/>
              <a:t>6/25/2012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0E37D6-F8E3-4A0F-8BB5-64D3E4D790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Phrases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Ivette Carreras</a:t>
            </a:r>
          </a:p>
          <a:p>
            <a:r>
              <a:rPr lang="en-US" dirty="0" err="1" smtClean="0"/>
              <a:t>Haroon</a:t>
            </a:r>
            <a:r>
              <a:rPr lang="en-US" dirty="0" smtClean="0"/>
              <a:t> </a:t>
            </a:r>
            <a:r>
              <a:rPr lang="en-US" dirty="0" err="1" smtClean="0"/>
              <a:t>Idrees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 in landmark 1, 132 Images</a:t>
            </a:r>
          </a:p>
          <a:p>
            <a:pPr lvl="1"/>
            <a:r>
              <a:rPr lang="en-US" dirty="0" smtClean="0"/>
              <a:t>Features with high scale – top 50%</a:t>
            </a:r>
          </a:p>
          <a:p>
            <a:pPr lvl="2"/>
            <a:r>
              <a:rPr lang="en-US" dirty="0" smtClean="0"/>
              <a:t>Resulted in very short phrases: length 1-3 only</a:t>
            </a:r>
          </a:p>
          <a:p>
            <a:pPr lvl="1"/>
            <a:r>
              <a:rPr lang="en-US" dirty="0" smtClean="0"/>
              <a:t>All features regardless of scale</a:t>
            </a:r>
            <a:endParaRPr lang="en-US" dirty="0" smtClean="0"/>
          </a:p>
          <a:p>
            <a:pPr lvl="2"/>
            <a:r>
              <a:rPr lang="en-US" dirty="0" smtClean="0"/>
              <a:t>Resulted in </a:t>
            </a:r>
            <a:r>
              <a:rPr lang="en-US" dirty="0" smtClean="0"/>
              <a:t>longer phrases: length 1-7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Selecting features to build phrases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through every feature of every image and build the transactions</a:t>
            </a:r>
          </a:p>
          <a:p>
            <a:endParaRPr lang="en-US" dirty="0" smtClean="0"/>
          </a:p>
          <a:p>
            <a:r>
              <a:rPr lang="en-US" dirty="0" smtClean="0"/>
              <a:t>Mine the resulting file</a:t>
            </a:r>
          </a:p>
          <a:p>
            <a:endParaRPr lang="en-US" dirty="0" smtClean="0"/>
          </a:p>
          <a:p>
            <a:r>
              <a:rPr lang="en-US" dirty="0" smtClean="0"/>
              <a:t>Read and sort the found phrases by their frequency</a:t>
            </a:r>
          </a:p>
          <a:p>
            <a:pPr lvl="1"/>
            <a:r>
              <a:rPr lang="en-US" dirty="0" smtClean="0"/>
              <a:t>Select a percentage for the top frequency</a:t>
            </a:r>
          </a:p>
          <a:p>
            <a:pPr lvl="1"/>
            <a:r>
              <a:rPr lang="en-US" dirty="0" smtClean="0"/>
              <a:t>Currently using 20%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follow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through all the features of every image and find a match for a given phrase</a:t>
            </a:r>
          </a:p>
          <a:p>
            <a:pPr lvl="1"/>
            <a:r>
              <a:rPr lang="en-US" dirty="0" smtClean="0"/>
              <a:t>Count the phrases in an image and build the Bag of Visual Phrases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follow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1472"/>
          </a:xfrm>
        </p:spPr>
        <p:txBody>
          <a:bodyPr/>
          <a:lstStyle/>
          <a:p>
            <a:r>
              <a:rPr lang="en-US" dirty="0" smtClean="0"/>
              <a:t>Obtained transactions for all images</a:t>
            </a:r>
          </a:p>
          <a:p>
            <a:r>
              <a:rPr lang="en-US" dirty="0" smtClean="0"/>
              <a:t>Mined them with different minimum supports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3048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Min_support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Sets found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51985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Phrases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42228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500-16354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500-5166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500-3597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515-2728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Min_supt</a:t>
            </a:r>
            <a:r>
              <a:rPr lang="en-US" dirty="0" smtClean="0"/>
              <a:t> 500 Frequencies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3995928"/>
            <a:ext cx="8229600" cy="1871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working on building the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BoVP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these transactions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Phrases using Data Mining for 132 Images. Phrase Length 2</a:t>
            </a:r>
            <a:endParaRPr lang="en-US" dirty="0"/>
          </a:p>
        </p:txBody>
      </p:sp>
      <p:pic>
        <p:nvPicPr>
          <p:cNvPr id="4" name="Content Placeholder 4" descr="Image2_phrase1_word69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556000" cy="2667000"/>
          </a:xfrm>
          <a:prstGeom prst="rect">
            <a:avLst/>
          </a:prstGeom>
        </p:spPr>
      </p:pic>
      <p:pic>
        <p:nvPicPr>
          <p:cNvPr id="5" name="Picture 4" descr="Image29_phrase1_word2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764972"/>
            <a:ext cx="3717637" cy="2788228"/>
          </a:xfrm>
          <a:prstGeom prst="rect">
            <a:avLst/>
          </a:prstGeom>
        </p:spPr>
      </p:pic>
      <p:pic>
        <p:nvPicPr>
          <p:cNvPr id="6" name="Picture 5" descr="Image37_phrase1_word3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759779"/>
            <a:ext cx="3733799" cy="2800349"/>
          </a:xfrm>
          <a:prstGeom prst="rect">
            <a:avLst/>
          </a:prstGeom>
        </p:spPr>
      </p:pic>
      <p:pic>
        <p:nvPicPr>
          <p:cNvPr id="7" name="Picture 6" descr="Image38_phrase1_word29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295400"/>
            <a:ext cx="36576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0" y="16002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161186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2672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0" y="41148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 Phrases using Data Mining for 132 Images. Phrase Length 3</a:t>
            </a:r>
            <a:endParaRPr lang="en-US" dirty="0"/>
          </a:p>
        </p:txBody>
      </p:sp>
      <p:pic>
        <p:nvPicPr>
          <p:cNvPr id="4" name="Picture 2" descr="C:\Computer Vision Lab\Spatial Phrases\Phrases\phrase2\Image29_phrase1_word7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1905000"/>
            <a:ext cx="5562600" cy="4171950"/>
          </a:xfrm>
          <a:prstGeom prst="rect">
            <a:avLst/>
          </a:prstGeom>
          <a:noFill/>
        </p:spPr>
      </p:pic>
      <p:pic>
        <p:nvPicPr>
          <p:cNvPr id="5" name="Picture 3" descr="C:\Computer Vision Lab\Spatial Phrases\Phrases\phrase2\Image2_phrase1_word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5588001" cy="4191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629400" y="5715000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715000"/>
            <a:ext cx="466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29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building the Bag of Visual Phrases for all images</a:t>
            </a:r>
          </a:p>
          <a:p>
            <a:r>
              <a:rPr lang="en-US" dirty="0" smtClean="0"/>
              <a:t>Find </a:t>
            </a:r>
            <a:r>
              <a:rPr lang="en-US" dirty="0" err="1" smtClean="0"/>
              <a:t>mAP</a:t>
            </a:r>
            <a:r>
              <a:rPr lang="en-US" dirty="0" smtClean="0"/>
              <a:t> for </a:t>
            </a:r>
            <a:r>
              <a:rPr lang="en-US" dirty="0" err="1" smtClean="0"/>
              <a:t>BoVP</a:t>
            </a:r>
            <a:r>
              <a:rPr lang="en-US" dirty="0" smtClean="0"/>
              <a:t>– mean average precision</a:t>
            </a:r>
          </a:p>
          <a:p>
            <a:r>
              <a:rPr lang="en-US" dirty="0" smtClean="0"/>
              <a:t>Compare results from </a:t>
            </a:r>
            <a:r>
              <a:rPr lang="en-US" dirty="0" err="1" smtClean="0"/>
              <a:t>BoW</a:t>
            </a:r>
            <a:r>
              <a:rPr lang="en-US" dirty="0" smtClean="0"/>
              <a:t> and </a:t>
            </a:r>
            <a:r>
              <a:rPr lang="en-US" dirty="0" err="1" smtClean="0"/>
              <a:t>BoVP</a:t>
            </a:r>
            <a:endParaRPr lang="en-US" dirty="0" smtClean="0"/>
          </a:p>
          <a:p>
            <a:pPr lvl="1"/>
            <a:r>
              <a:rPr lang="en-US" dirty="0" smtClean="0"/>
              <a:t>Our 1K </a:t>
            </a:r>
            <a:r>
              <a:rPr lang="en-US" dirty="0" err="1" smtClean="0"/>
              <a:t>BoW</a:t>
            </a:r>
            <a:r>
              <a:rPr lang="en-US" dirty="0" smtClean="0"/>
              <a:t> – 20% </a:t>
            </a:r>
            <a:r>
              <a:rPr lang="en-US" dirty="0" err="1" smtClean="0"/>
              <a:t>mAP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</TotalTime>
  <Words>245</Words>
  <Application>Microsoft Office PowerPoint</Application>
  <PresentationFormat>On-screen Show (4:3)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Visual Phrases</vt:lpstr>
      <vt:lpstr>Selecting features to build phrases</vt:lpstr>
      <vt:lpstr>Steps to follow </vt:lpstr>
      <vt:lpstr>Steps to follow </vt:lpstr>
      <vt:lpstr>Current Status</vt:lpstr>
      <vt:lpstr>Min_supt 500 Frequencies</vt:lpstr>
      <vt:lpstr>Visual Phrases using Data Mining for 132 Images. Phrase Length 2</vt:lpstr>
      <vt:lpstr>Visual Phrases using Data Mining for 132 Images. Phrase Length 3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Phrases</dc:title>
  <dc:creator>Ivette</dc:creator>
  <cp:lastModifiedBy>Ivette</cp:lastModifiedBy>
  <cp:revision>15</cp:revision>
  <dcterms:created xsi:type="dcterms:W3CDTF">2012-06-25T12:58:29Z</dcterms:created>
  <dcterms:modified xsi:type="dcterms:W3CDTF">2012-06-25T14:57:01Z</dcterms:modified>
</cp:coreProperties>
</file>