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2FFB01-F027-4316-B7F3-DEB1F5979502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FBAA05-096D-41FC-B055-52188B8F727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Phrases and Data Mining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Ivette Carreras</a:t>
            </a:r>
          </a:p>
          <a:p>
            <a:r>
              <a:rPr lang="en-US" dirty="0" err="1" smtClean="0"/>
              <a:t>Haroon</a:t>
            </a:r>
            <a:r>
              <a:rPr lang="en-US" dirty="0" smtClean="0"/>
              <a:t> </a:t>
            </a:r>
            <a:r>
              <a:rPr lang="en-US" dirty="0" err="1" smtClean="0"/>
              <a:t>Idrees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</a:t>
            </a:r>
            <a:r>
              <a:rPr lang="en-US" dirty="0" err="1" smtClean="0"/>
              <a:t>BoVP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Using 5M features for 5K images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Vocabulary size 1K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Measurement : mean Average Precision (</a:t>
            </a:r>
            <a:r>
              <a:rPr lang="en-US" dirty="0" err="1" smtClean="0"/>
              <a:t>mAP</a:t>
            </a:r>
            <a:r>
              <a:rPr lang="en-US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Results from </a:t>
            </a:r>
            <a:r>
              <a:rPr lang="en-US" dirty="0" err="1" smtClean="0"/>
              <a:t>BoW</a:t>
            </a:r>
            <a:r>
              <a:rPr lang="en-US" dirty="0" smtClean="0"/>
              <a:t> 18%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Results from </a:t>
            </a:r>
            <a:r>
              <a:rPr lang="en-US" dirty="0" err="1" smtClean="0"/>
              <a:t>BoVP</a:t>
            </a:r>
            <a:r>
              <a:rPr lang="en-US" dirty="0" smtClean="0"/>
              <a:t> 1%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Differnces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Vocabulary size is too small for 5M features</a:t>
            </a:r>
          </a:p>
          <a:p>
            <a:pPr lvl="1"/>
            <a:r>
              <a:rPr lang="en-US" dirty="0" smtClean="0"/>
              <a:t>5M 	50K words</a:t>
            </a:r>
          </a:p>
          <a:p>
            <a:r>
              <a:rPr lang="en-US" dirty="0" smtClean="0"/>
              <a:t>Every phrase is used in retrieval (length 2:6)</a:t>
            </a:r>
            <a:endParaRPr lang="en-US" dirty="0" smtClean="0"/>
          </a:p>
          <a:p>
            <a:pPr lvl="1"/>
            <a:r>
              <a:rPr lang="en-US" dirty="0" smtClean="0"/>
              <a:t>Same weight for every length</a:t>
            </a:r>
          </a:p>
          <a:p>
            <a:r>
              <a:rPr lang="en-US" dirty="0" smtClean="0"/>
              <a:t>Transactions are created for every word in each images</a:t>
            </a:r>
            <a:endParaRPr lang="en-US" dirty="0" smtClean="0"/>
          </a:p>
          <a:p>
            <a:pPr lvl="1"/>
            <a:r>
              <a:rPr lang="en-US" dirty="0" smtClean="0"/>
              <a:t>Do not discriminate between interesting and not interesting areas in the image</a:t>
            </a:r>
          </a:p>
          <a:p>
            <a:pPr lvl="1"/>
            <a:r>
              <a:rPr lang="en-US" dirty="0" smtClean="0"/>
              <a:t>Van </a:t>
            </a:r>
            <a:r>
              <a:rPr lang="en-US" dirty="0" err="1" smtClean="0"/>
              <a:t>Gool’s</a:t>
            </a:r>
            <a:r>
              <a:rPr lang="en-US" dirty="0" smtClean="0"/>
              <a:t> paper focuses only on certain areas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52600" y="2667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Radial Transaction configuration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2514600"/>
            <a:ext cx="3048000" cy="3044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1600" y="2971800"/>
            <a:ext cx="2130552" cy="21305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3429000"/>
            <a:ext cx="1216152" cy="12161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3886200"/>
            <a:ext cx="301752" cy="30175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2895600"/>
            <a:ext cx="3810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90600" y="3733800"/>
            <a:ext cx="3810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95800" y="2057400"/>
            <a:ext cx="4191000" cy="4312920"/>
          </a:xfrm>
        </p:spPr>
        <p:txBody>
          <a:bodyPr>
            <a:normAutofit/>
          </a:bodyPr>
          <a:lstStyle/>
          <a:p>
            <a:r>
              <a:rPr lang="en-US" dirty="0" smtClean="0"/>
              <a:t>Rotation invariant</a:t>
            </a:r>
          </a:p>
          <a:p>
            <a:r>
              <a:rPr lang="en-US" smtClean="0"/>
              <a:t>Not </a:t>
            </a:r>
            <a:r>
              <a:rPr lang="en-US" dirty="0" smtClean="0"/>
              <a:t>sensible to scale</a:t>
            </a:r>
          </a:p>
          <a:p>
            <a:pPr lvl="1"/>
            <a:r>
              <a:rPr lang="en-US" dirty="0" smtClean="0"/>
              <a:t>Unless many new other  words (not part of the phrase)  appear</a:t>
            </a:r>
          </a:p>
          <a:p>
            <a:r>
              <a:rPr lang="en-US" dirty="0" smtClean="0"/>
              <a:t>Transactions are already mined and sorted</a:t>
            </a:r>
          </a:p>
        </p:txBody>
      </p:sp>
      <p:sp>
        <p:nvSpPr>
          <p:cNvPr id="13" name="Oval 12"/>
          <p:cNvSpPr/>
          <p:nvPr/>
        </p:nvSpPr>
        <p:spPr>
          <a:xfrm>
            <a:off x="2362200" y="4724400"/>
            <a:ext cx="381000" cy="1554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429000" y="4267200"/>
            <a:ext cx="381000" cy="1554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38200" y="5105400"/>
            <a:ext cx="381000" cy="1554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6" name="Oval 15"/>
          <p:cNvSpPr/>
          <p:nvPr/>
        </p:nvSpPr>
        <p:spPr>
          <a:xfrm>
            <a:off x="3048000" y="2209800"/>
            <a:ext cx="381000" cy="1554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vocabulary to 10K and decrease the number of features</a:t>
            </a:r>
          </a:p>
          <a:p>
            <a:r>
              <a:rPr lang="en-US" dirty="0" smtClean="0"/>
              <a:t>Fix the Visual Phrases code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101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Visual Phrases and Data Mining </vt:lpstr>
      <vt:lpstr>Results from BoVP</vt:lpstr>
      <vt:lpstr>Differnces</vt:lpstr>
      <vt:lpstr>Radial Transaction configuration</vt:lpstr>
      <vt:lpstr>Next steps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Phrases and Data Mining</dc:title>
  <dc:creator>Ivette</dc:creator>
  <cp:lastModifiedBy>Ivette</cp:lastModifiedBy>
  <cp:revision>9</cp:revision>
  <dcterms:created xsi:type="dcterms:W3CDTF">2012-07-02T13:29:23Z</dcterms:created>
  <dcterms:modified xsi:type="dcterms:W3CDTF">2012-07-02T15:20:45Z</dcterms:modified>
</cp:coreProperties>
</file>