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DA0936-3FE5-4734-9F38-47C33D557674}" type="datetimeFigureOut">
              <a:rPr lang="en-US" smtClean="0"/>
              <a:t>7/10/2012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D7342-2E64-46FA-B532-72B8748BF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Ivette Carreras</a:t>
            </a:r>
            <a:endParaRPr lang="en-US" dirty="0" smtClean="0"/>
          </a:p>
          <a:p>
            <a:r>
              <a:rPr lang="en-US" dirty="0" err="1" smtClean="0"/>
              <a:t>Haroon</a:t>
            </a:r>
            <a:r>
              <a:rPr lang="en-US" dirty="0" smtClean="0"/>
              <a:t> </a:t>
            </a:r>
            <a:r>
              <a:rPr lang="en-US" dirty="0" err="1" smtClean="0"/>
              <a:t>Idrees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Results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Code Problems – Fixed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BOW – same as the state of the art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BOVP with all phrases with a frequency above 500, 40215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592320"/>
          <a:ext cx="6324600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561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Vocabulary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BOW (</a:t>
                      </a:r>
                      <a:r>
                        <a:rPr lang="en-US" sz="2000" dirty="0" err="1" smtClean="0"/>
                        <a:t>mAP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BOVP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mAP</a:t>
                      </a:r>
                      <a:r>
                        <a:rPr lang="en-US" sz="2000" dirty="0" smtClean="0"/>
                        <a:t>)</a:t>
                      </a:r>
                    </a:p>
                  </a:txBody>
                  <a:tcPr/>
                </a:tc>
              </a:tr>
              <a:tr h="5613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26.95%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20.97%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Find phrases that are important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interesting are short and long phrases?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Which ones to keep?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experiment shown above uses all of them and with the same weight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12430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1069975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600200"/>
            <a:ext cx="108819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28812" y="1600200"/>
            <a:ext cx="111938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Computer Vision Lab\Oxford5k\all_souls_00007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371600"/>
            <a:ext cx="1752600" cy="131445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2819400"/>
            <a:ext cx="116274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2819400"/>
            <a:ext cx="11316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0" y="2743200"/>
            <a:ext cx="1143000" cy="99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43399" y="2743200"/>
            <a:ext cx="117070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C:\Computer Vision Lab\Oxford5k\oxford_00190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943600" y="2209800"/>
            <a:ext cx="1371600" cy="1828800"/>
          </a:xfrm>
          <a:prstGeom prst="rect">
            <a:avLst/>
          </a:prstGeom>
          <a:noFill/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304800" y="5181600"/>
            <a:ext cx="6248400" cy="144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Describes bricks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7200" y="3962400"/>
            <a:ext cx="11525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76400" y="3962400"/>
            <a:ext cx="1066800" cy="92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19400" y="3962400"/>
            <a:ext cx="9983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Also describes fences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558" y="2286000"/>
            <a:ext cx="1373368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86000"/>
            <a:ext cx="12715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286000"/>
            <a:ext cx="132217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286000"/>
            <a:ext cx="120257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2286000"/>
            <a:ext cx="1066800" cy="9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3505200"/>
            <a:ext cx="1219200" cy="95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52600" y="3581400"/>
            <a:ext cx="134892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3581400"/>
            <a:ext cx="128417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0600" y="3581400"/>
            <a:ext cx="1321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24600" y="3581400"/>
            <a:ext cx="138251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4800" y="4876800"/>
            <a:ext cx="1219200" cy="96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52600" y="4876800"/>
            <a:ext cx="1262063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76600" y="4876800"/>
            <a:ext cx="156844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29200" y="4876800"/>
            <a:ext cx="137261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05600" y="4876800"/>
            <a:ext cx="9509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67600" y="2286000"/>
            <a:ext cx="1143000" cy="98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Continue analyzing phrases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Experiments to run: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BoVP</a:t>
            </a:r>
            <a:r>
              <a:rPr lang="en-US" dirty="0" smtClean="0"/>
              <a:t> and </a:t>
            </a:r>
            <a:r>
              <a:rPr lang="en-US" dirty="0" err="1" smtClean="0"/>
              <a:t>BoW</a:t>
            </a:r>
            <a:r>
              <a:rPr lang="en-US" smtClean="0"/>
              <a:t> mixed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err="1" smtClean="0"/>
              <a:t>BoVP</a:t>
            </a:r>
            <a:r>
              <a:rPr lang="en-US" dirty="0" smtClean="0"/>
              <a:t> for 10K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BoVP</a:t>
            </a:r>
            <a:r>
              <a:rPr lang="en-US" dirty="0" smtClean="0"/>
              <a:t>, radial configuration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</TotalTime>
  <Words>107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Visual Phrases</vt:lpstr>
      <vt:lpstr>Current Results  </vt:lpstr>
      <vt:lpstr>Analysis of Phrases</vt:lpstr>
      <vt:lpstr>Length 6</vt:lpstr>
      <vt:lpstr>Length 6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Phrases</dc:title>
  <dc:creator>Ivette</dc:creator>
  <cp:lastModifiedBy>Ivette</cp:lastModifiedBy>
  <cp:revision>7</cp:revision>
  <dcterms:created xsi:type="dcterms:W3CDTF">2012-07-10T13:13:30Z</dcterms:created>
  <dcterms:modified xsi:type="dcterms:W3CDTF">2012-07-10T14:46:18Z</dcterms:modified>
</cp:coreProperties>
</file>