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>
        <p:scale>
          <a:sx n="121" d="100"/>
          <a:sy n="121" d="100"/>
        </p:scale>
        <p:origin x="-2112" y="-8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7/31/12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7/31/12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7/31/12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7/31/12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Convolutional Neural Networks with Multiple Channel Features for Human Detection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Jared Rhizor and </a:t>
            </a:r>
            <a:r>
              <a:rPr lang="en-US" dirty="0" err="1" smtClean="0"/>
              <a:t>Baoyuan</a:t>
            </a:r>
            <a:r>
              <a:rPr lang="en-US" dirty="0" smtClean="0"/>
              <a:t> Liu</a:t>
            </a:r>
          </a:p>
          <a:p>
            <a:r>
              <a:rPr lang="en-US" dirty="0" smtClean="0"/>
              <a:t>University of Nevada, Reno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905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387"/>
    </mc:Choice>
    <mc:Fallback>
      <p:transition xmlns:p14="http://schemas.microsoft.com/office/powerpoint/2010/main" spd="slow" advTm="1038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Convolutional Neural Networks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805" b="-337"/>
          <a:stretch/>
        </p:blipFill>
        <p:spPr>
          <a:xfrm>
            <a:off x="457200" y="1159375"/>
            <a:ext cx="8229600" cy="3220721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451104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Channel Features</a:t>
            </a:r>
          </a:p>
        </p:txBody>
      </p:sp>
      <p:pic>
        <p:nvPicPr>
          <p:cNvPr id="7" name="Picture 6" descr="chan_1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47" t="6332" r="32503" b="11261"/>
          <a:stretch/>
        </p:blipFill>
        <p:spPr>
          <a:xfrm>
            <a:off x="3259646" y="5151595"/>
            <a:ext cx="522193" cy="1032782"/>
          </a:xfrm>
          <a:prstGeom prst="rect">
            <a:avLst/>
          </a:prstGeom>
        </p:spPr>
      </p:pic>
      <p:pic>
        <p:nvPicPr>
          <p:cNvPr id="8" name="Picture 7" descr="chan_2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4" t="6986" r="32726" b="11333"/>
          <a:stretch/>
        </p:blipFill>
        <p:spPr>
          <a:xfrm>
            <a:off x="3881418" y="5156146"/>
            <a:ext cx="519350" cy="1023681"/>
          </a:xfrm>
          <a:prstGeom prst="rect">
            <a:avLst/>
          </a:prstGeom>
        </p:spPr>
      </p:pic>
      <p:pic>
        <p:nvPicPr>
          <p:cNvPr id="9" name="Picture 8" descr="chan_3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86" t="7589" r="32920" b="10501"/>
          <a:stretch/>
        </p:blipFill>
        <p:spPr>
          <a:xfrm>
            <a:off x="2648832" y="5154711"/>
            <a:ext cx="511235" cy="1026550"/>
          </a:xfrm>
          <a:prstGeom prst="rect">
            <a:avLst/>
          </a:prstGeom>
        </p:spPr>
      </p:pic>
      <p:pic>
        <p:nvPicPr>
          <p:cNvPr id="10" name="Picture 9" descr="chan_4.pn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81" t="7889" r="33368" b="11497"/>
          <a:stretch/>
        </p:blipFill>
        <p:spPr>
          <a:xfrm>
            <a:off x="5110515" y="5162826"/>
            <a:ext cx="507178" cy="1010320"/>
          </a:xfrm>
          <a:prstGeom prst="rect">
            <a:avLst/>
          </a:prstGeom>
        </p:spPr>
      </p:pic>
      <p:pic>
        <p:nvPicPr>
          <p:cNvPr id="11" name="Picture 10" descr="chan_5.pn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11" t="7856" r="33333" b="10663"/>
          <a:stretch/>
        </p:blipFill>
        <p:spPr>
          <a:xfrm>
            <a:off x="4500347" y="5157397"/>
            <a:ext cx="510589" cy="1021178"/>
          </a:xfrm>
          <a:prstGeom prst="rect">
            <a:avLst/>
          </a:prstGeom>
        </p:spPr>
      </p:pic>
      <p:pic>
        <p:nvPicPr>
          <p:cNvPr id="12" name="Picture 11" descr="chan_6.png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09" t="7053" r="32797" b="11037"/>
          <a:stretch/>
        </p:blipFill>
        <p:spPr>
          <a:xfrm>
            <a:off x="2038018" y="5154711"/>
            <a:ext cx="511235" cy="1026550"/>
          </a:xfrm>
          <a:prstGeom prst="rect">
            <a:avLst/>
          </a:prstGeom>
        </p:spPr>
      </p:pic>
      <p:pic>
        <p:nvPicPr>
          <p:cNvPr id="13" name="Picture 12" descr="chan_7.png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36" t="7376" r="32670" b="10713"/>
          <a:stretch/>
        </p:blipFill>
        <p:spPr>
          <a:xfrm>
            <a:off x="5717272" y="5154711"/>
            <a:ext cx="511235" cy="1026551"/>
          </a:xfrm>
          <a:prstGeom prst="rect">
            <a:avLst/>
          </a:prstGeom>
        </p:spPr>
      </p:pic>
      <p:pic>
        <p:nvPicPr>
          <p:cNvPr id="14" name="Picture 13" descr="chan_8.png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84" t="7352" r="32722" b="11385"/>
          <a:stretch/>
        </p:blipFill>
        <p:spPr>
          <a:xfrm>
            <a:off x="1427204" y="5158769"/>
            <a:ext cx="511235" cy="1018435"/>
          </a:xfrm>
          <a:prstGeom prst="rect">
            <a:avLst/>
          </a:prstGeom>
        </p:spPr>
      </p:pic>
      <p:pic>
        <p:nvPicPr>
          <p:cNvPr id="15" name="Picture 14" descr="chan_9.png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52" t="7355" r="32688" b="10946"/>
          <a:stretch/>
        </p:blipFill>
        <p:spPr>
          <a:xfrm>
            <a:off x="6328086" y="5156029"/>
            <a:ext cx="520697" cy="1023915"/>
          </a:xfrm>
          <a:prstGeom prst="rect">
            <a:avLst/>
          </a:prstGeom>
        </p:spPr>
      </p:pic>
      <p:pic>
        <p:nvPicPr>
          <p:cNvPr id="16" name="Picture 15" descr="chan_10.png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70" t="7935" r="32569" b="10366"/>
          <a:stretch/>
        </p:blipFill>
        <p:spPr>
          <a:xfrm>
            <a:off x="6948362" y="5156029"/>
            <a:ext cx="520698" cy="1023915"/>
          </a:xfrm>
          <a:prstGeom prst="rect">
            <a:avLst/>
          </a:prstGeom>
        </p:spPr>
      </p:pic>
      <p:pic>
        <p:nvPicPr>
          <p:cNvPr id="17" name="Picture 16" descr="chan_11.png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1" t="7531" r="33021" b="10769"/>
          <a:stretch/>
        </p:blipFill>
        <p:spPr>
          <a:xfrm>
            <a:off x="7568639" y="5156028"/>
            <a:ext cx="507787" cy="1023916"/>
          </a:xfrm>
          <a:prstGeom prst="rect">
            <a:avLst/>
          </a:prstGeom>
        </p:spPr>
      </p:pic>
      <p:pic>
        <p:nvPicPr>
          <p:cNvPr id="18" name="Picture 17" descr="chan_12.png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22" t="7804" r="33026" b="10730"/>
          <a:stretch/>
        </p:blipFill>
        <p:spPr>
          <a:xfrm>
            <a:off x="8176007" y="5157211"/>
            <a:ext cx="510793" cy="1021551"/>
          </a:xfrm>
          <a:prstGeom prst="rect">
            <a:avLst/>
          </a:prstGeom>
        </p:spPr>
      </p:pic>
      <p:sp>
        <p:nvSpPr>
          <p:cNvPr id="23" name="Left Brace 22"/>
          <p:cNvSpPr/>
          <p:nvPr/>
        </p:nvSpPr>
        <p:spPr bwMode="auto">
          <a:xfrm rot="16200000">
            <a:off x="595791" y="6099348"/>
            <a:ext cx="154289" cy="431472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400" b="1" i="0" u="none" strike="noStrike" cap="none" normalizeH="0" baseline="0" dirty="0" smtClean="0">
              <a:ln w="2857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400" b="1" i="0" u="none" strike="noStrike" cap="none" normalizeH="0" baseline="0" dirty="0" smtClean="0">
              <a:ln w="2857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57199" y="5236515"/>
            <a:ext cx="431471" cy="862942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59006" y="6359201"/>
            <a:ext cx="629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RGB</a:t>
            </a:r>
          </a:p>
        </p:txBody>
      </p:sp>
      <p:sp>
        <p:nvSpPr>
          <p:cNvPr id="59" name="Right Arrow 58"/>
          <p:cNvSpPr/>
          <p:nvPr/>
        </p:nvSpPr>
        <p:spPr>
          <a:xfrm>
            <a:off x="988249" y="5467859"/>
            <a:ext cx="339376" cy="40025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Left Brace 59"/>
          <p:cNvSpPr/>
          <p:nvPr/>
        </p:nvSpPr>
        <p:spPr bwMode="auto">
          <a:xfrm rot="16200000">
            <a:off x="3750712" y="3914432"/>
            <a:ext cx="154291" cy="4801302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400" b="1" i="0" u="none" strike="noStrike" cap="none" normalizeH="0" baseline="0" dirty="0" smtClean="0">
              <a:ln w="2857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400" b="1" i="0" u="none" strike="noStrike" cap="none" normalizeH="0" baseline="0" dirty="0" smtClean="0">
              <a:ln w="2857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62" name="Left Brace 61"/>
          <p:cNvSpPr/>
          <p:nvPr/>
        </p:nvSpPr>
        <p:spPr bwMode="auto">
          <a:xfrm rot="16200000">
            <a:off x="7751823" y="5457253"/>
            <a:ext cx="131517" cy="173843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400" b="1" i="0" u="none" strike="noStrike" cap="none" normalizeH="0" baseline="0" dirty="0" smtClean="0">
              <a:ln w="2857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400" b="1" i="0" u="none" strike="noStrike" cap="none" normalizeH="0" baseline="0" dirty="0" smtClean="0">
              <a:ln w="2857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16200000">
            <a:off x="6511291" y="6054736"/>
            <a:ext cx="154289" cy="520698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400" b="1" i="0" u="none" strike="noStrike" cap="none" normalizeH="0" baseline="0" dirty="0" smtClean="0">
              <a:ln w="2857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400" b="1" i="0" u="none" strike="noStrike" cap="none" normalizeH="0" baseline="0" dirty="0" smtClean="0">
              <a:ln w="2857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069503" y="6359201"/>
            <a:ext cx="350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Gradient Histogram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948363" y="6359201"/>
            <a:ext cx="173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CIELUV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720128" y="6359201"/>
            <a:ext cx="173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Grad. Mag.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90379" y="4118878"/>
            <a:ext cx="14980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>
                <a:solidFill>
                  <a:schemeClr val="bg1"/>
                </a:solidFill>
              </a:rPr>
              <a:t>http://</a:t>
            </a:r>
            <a:r>
              <a:rPr lang="fr-FR" sz="800" dirty="0" err="1">
                <a:solidFill>
                  <a:schemeClr val="bg1"/>
                </a:solidFill>
              </a:rPr>
              <a:t>parse.ele.tue.nl</a:t>
            </a:r>
            <a:r>
              <a:rPr lang="fr-FR" sz="800" dirty="0">
                <a:solidFill>
                  <a:schemeClr val="bg1"/>
                </a:solidFill>
              </a:rPr>
              <a:t>/cluster/2</a:t>
            </a:r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644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768"/>
    </mc:Choice>
    <mc:Fallback>
      <p:transition xmlns:p14="http://schemas.microsoft.com/office/powerpoint/2010/main" spd="slow" advTm="3976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35479"/>
          </a:xfrm>
        </p:spPr>
        <p:txBody>
          <a:bodyPr/>
          <a:lstStyle/>
          <a:p>
            <a:r>
              <a:rPr lang="en-US" dirty="0" smtClean="0"/>
              <a:t>Fast convergence for single channel training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318" t="1663" r="2978"/>
          <a:stretch/>
        </p:blipFill>
        <p:spPr>
          <a:xfrm>
            <a:off x="593639" y="2147316"/>
            <a:ext cx="5262720" cy="4108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658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030"/>
    </mc:Choice>
    <mc:Fallback>
      <p:transition xmlns:p14="http://schemas.microsoft.com/office/powerpoint/2010/main" spd="slow" advTm="3503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3536</TotalTime>
  <Words>49</Words>
  <Application>Microsoft Macintosh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Twilight</vt:lpstr>
      <vt:lpstr>Convolutional Neural Networks with Multiple Channel Features for Human Detection</vt:lpstr>
      <vt:lpstr>Convolutional Neural Networks</vt:lpstr>
      <vt:lpstr>Results</vt:lpstr>
    </vt:vector>
  </TitlesOfParts>
  <Company>JR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Convolutional Neural Networks with Multiple Channel Features for Human Detection</dc:title>
  <dc:creator>J R</dc:creator>
  <cp:lastModifiedBy>J R</cp:lastModifiedBy>
  <cp:revision>6</cp:revision>
  <dcterms:created xsi:type="dcterms:W3CDTF">2012-07-30T22:34:53Z</dcterms:created>
  <dcterms:modified xsi:type="dcterms:W3CDTF">2012-08-02T22:55:56Z</dcterms:modified>
</cp:coreProperties>
</file>