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Type="http://schemas.openxmlformats.org/officeDocument/2006/relationships/officeDocument" Id="rId1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c:Ignorable="mv" autoCompressPictures="0" mc:PreserveAttributes="mv:*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6858000" cx="9144000"/>
  <p:notesSz cy="9144000" cx="6858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i="0" baseline="0" strike="noStrike" sz="1400" b="0" cap="none" u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ype="http://schemas.openxmlformats.org/officeDocument/2006/relationships/presProps" Id="rId2" Target="presProps.xml"/><Relationship Type="http://schemas.openxmlformats.org/officeDocument/2006/relationships/slide" Id="rId12" Target="slides/slide6.xml"/><Relationship Type="http://schemas.openxmlformats.org/officeDocument/2006/relationships/theme" Id="rId1" Target="theme/theme1.xml"/><Relationship Type="http://schemas.openxmlformats.org/officeDocument/2006/relationships/slide" Id="rId13" Target="slides/slide7.xml"/><Relationship Type="http://schemas.openxmlformats.org/officeDocument/2006/relationships/slideMaster" Id="rId4" Target="slideMasters/slideMaster1.xml"/><Relationship Type="http://schemas.openxmlformats.org/officeDocument/2006/relationships/slide" Id="rId10" Target="slides/slide4.xml"/><Relationship Type="http://schemas.openxmlformats.org/officeDocument/2006/relationships/tableStyles" Id="rId3" Target="tableStyles.xml"/><Relationship Type="http://schemas.openxmlformats.org/officeDocument/2006/relationships/slide" Id="rId11" Target="slides/slide5.xml"/><Relationship Type="http://schemas.openxmlformats.org/officeDocument/2006/relationships/slide" Id="rId9" Target="slides/slide3.xml"/><Relationship Type="http://schemas.openxmlformats.org/officeDocument/2006/relationships/notesMaster" Id="rId6" Target="notesMasters/notesMaster1.xml"/><Relationship Type="http://schemas.openxmlformats.org/officeDocument/2006/relationships/slideMaster" Id="rId5" Target="slideMasters/slideMaster2.xml"/><Relationship Type="http://schemas.openxmlformats.org/officeDocument/2006/relationships/slide" Id="rId8" Target="slides/slide2.xml"/><Relationship Type="http://schemas.openxmlformats.org/officeDocument/2006/relationships/slide" Id="rId7" Target="slides/slide1.xml"/></Relationships>
</file>

<file path=ppt/notesMasters/_rels/notesMaster1.xml.rels><?xml version="1.0" encoding="UTF-8" standalone="yes"?><Relationships xmlns="http://schemas.openxmlformats.org/package/2006/relationships"><Relationship Type="http://schemas.openxmlformats.org/officeDocument/2006/relationships/theme" Id="rId1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1" id="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Shape 2" id="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name="Shape 3" id="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bIns="91425" tIns="91425" anchor="t" lIns="91425" rIns="91425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6="accent6" tx2="lt2" accent5="accent5" bg2="dk2" tx1="dk1" accent4="accent4" bg1="lt1" accent3="accent3" accent2="accent2" accent1="accent1" folHlink="folHlink" hlink="hlink"/>
</p:notesMaster>
</file>

<file path=ppt/notesSlides/_rels/notesSlide1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2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3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4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5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6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_rels/notesSlide7.xml.rels><?xml version="1.0" encoding="UTF-8" standalone="yes"?><Relationships xmlns="http://schemas.openxmlformats.org/package/2006/relationships"><Relationship Type="http://schemas.openxmlformats.org/officeDocument/2006/relationships/notesMaster" Id="rId1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43" id="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4" id="44"/>
          <p:cNvSpPr/>
          <p:nvPr>
            <p:ph type="sldImg" idx="2"/>
          </p:nvPr>
        </p:nvSpPr>
        <p:spPr>
          <a:xfrm>
            <a:off y="685800" x="1143225"/>
            <a:ext cy="3429000" cx="4572225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45" id="45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0" id="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1" id="5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2" id="5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57" id="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8" id="58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59" id="59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64" id="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5" id="6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66" id="6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0" id="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1" id="71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72" id="72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78" id="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9" id="79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0" id="80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name="Shape 84" id="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5" id="85"/>
          <p:cNvSpPr/>
          <p:nvPr>
            <p:ph type="sldImg" idx="2"/>
          </p:nvPr>
        </p:nvSpPr>
        <p:spPr>
          <a:xfrm>
            <a:off y="685800" x="1143225"/>
            <a:ext cy="3429000" cx="4572299"/>
          </a:xfrm>
          <a:custGeom>
            <a:pathLst>
              <a:path extrusionOk="0" h="120000" w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name="Shape 86" id="86"/>
          <p:cNvSpPr txBox="1"/>
          <p:nvPr>
            <p:ph type="body" idx="1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Type="http://schemas.openxmlformats.org/officeDocument/2006/relationships/slideMaster" Id="rId1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7" id="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" id="8"/>
          <p:cNvSpPr txBox="1"/>
          <p:nvPr>
            <p:ph type="subTitle" idx="1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9" id="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35" id="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6" id="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37" id="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8" id="38"/>
          <p:cNvSpPr txBox="1"/>
          <p:nvPr>
            <p:ph type="body" idx="1"/>
          </p:nvPr>
        </p:nvSpPr>
        <p:spPr>
          <a:xfrm>
            <a:off y="5875078" x="457200"/>
            <a:ext cy="692693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39" id="3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10" id="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1" id="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2" id="1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13" id="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4" id="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15" id="15"/>
          <p:cNvSpPr txBox="1"/>
          <p:nvPr>
            <p:ph type="body" idx="1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16" id="16"/>
          <p:cNvSpPr txBox="1"/>
          <p:nvPr>
            <p:ph type="body" idx="2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name="Shape 17" id="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18" id="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name="Shape 19" id="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0" id="20"/>
          <p:cNvSpPr txBox="1"/>
          <p:nvPr>
            <p:ph type="body" idx="1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indent="-285750" algn="ctr" marL="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name="Shape 21" id="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name="Shape 25" id="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6" id="26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304800" algn="ctr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48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7" id="27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90500" algn="ctr" mar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i="0" baseline="0" strike="noStrike" sz="3000" b="0" cap="none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name="Shape 28" id="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9" id="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0" id="30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indent="-285750" marL="742950" rtl="0">
              <a:defRPr/>
            </a:lvl2pPr>
            <a:lvl3pPr indent="-228600" marL="1143000" rtl="0">
              <a:defRPr/>
            </a:lvl3pPr>
            <a:lvl4pPr indent="-228600" marL="16002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name="Shape 31" id="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32" id="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33" id="33"/>
          <p:cNvSpPr txBox="1"/>
          <p:nvPr>
            <p:ph type="body" idx="1"/>
          </p:nvPr>
        </p:nvSpPr>
        <p:spPr>
          <a:xfrm>
            <a:off y="1600200" x="457200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name="Shape 34" id="34"/>
          <p:cNvSpPr txBox="1"/>
          <p:nvPr>
            <p:ph type="body" idx="2"/>
          </p:nvPr>
        </p:nvSpPr>
        <p:spPr>
          <a:xfrm>
            <a:off y="1600200" x="4692273"/>
            <a:ext cy="4967574" cx="3994525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2.xml"/><Relationship Type="http://schemas.openxmlformats.org/officeDocument/2006/relationships/slideLayout" Id="rId1" Target="../slideLayouts/slideLayout1.xml"/><Relationship Type="http://schemas.openxmlformats.org/officeDocument/2006/relationships/slideLayout" Id="rId4" Target="../slideLayouts/slideLayout4.xml"/><Relationship Type="http://schemas.openxmlformats.org/officeDocument/2006/relationships/slideLayout" Id="rId3" Target="../slideLayouts/slideLayout3.xml"/><Relationship Type="http://schemas.openxmlformats.org/officeDocument/2006/relationships/slideLayout" Id="rId6" Target="../slideLayouts/slideLayout6.xml"/><Relationship Type="http://schemas.openxmlformats.org/officeDocument/2006/relationships/slideLayout" Id="rId5" Target="../slideLayouts/slideLayout5.xml"/><Relationship Type="http://schemas.openxmlformats.org/officeDocument/2006/relationships/theme" Id="rId7" Target="../theme/theme3.xml"/></Relationships>
</file>

<file path=ppt/slideMasters/_rels/slideMaster2.xml.rels><?xml version="1.0" encoding="UTF-8" standalone="yes"?><Relationships xmlns="http://schemas.openxmlformats.org/package/2006/relationships"><Relationship Type="http://schemas.openxmlformats.org/officeDocument/2006/relationships/slideLayout" Id="rId2" Target="../slideLayouts/slideLayout8.xml"/><Relationship Type="http://schemas.openxmlformats.org/officeDocument/2006/relationships/slideLayout" Id="rId1" Target="../slideLayouts/slideLayout7.xml"/><Relationship Type="http://schemas.openxmlformats.org/officeDocument/2006/relationships/slideLayout" Id="rId4" Target="../slideLayouts/slideLayout10.xml"/><Relationship Type="http://schemas.openxmlformats.org/officeDocument/2006/relationships/slideLayout" Id="rId3" Target="../slideLayouts/slideLayout9.xml"/><Relationship Type="http://schemas.openxmlformats.org/officeDocument/2006/relationships/slideLayout" Id="rId6" Target="../slideLayouts/slideLayout12.xml"/><Relationship Type="http://schemas.openxmlformats.org/officeDocument/2006/relationships/slideLayout" Id="rId5" Target="../slideLayouts/slideLayout11.xml"/><Relationship Type="http://schemas.openxmlformats.org/officeDocument/2006/relationships/theme" Id="rId7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r="50%" l="50%" b="50%" t="50%"/>
          </a:path>
          <a:tileRect/>
        </a:gradFill>
      </p:bgPr>
    </p:bg>
    <p:spTree>
      <p:nvGrpSpPr>
        <p:cNvPr name="Shape 4" id="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" id="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6" id="6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name="Shape 22" id="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23" id="2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b" anchorCtr="0" rIns="91425"/>
          <a:lstStyle>
            <a:lvl1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228600" algn="l" mar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i="0" baseline="0" strike="noStrike" sz="3600" b="1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name="Shape 24" id="24"/>
          <p:cNvSpPr txBox="1"/>
          <p:nvPr>
            <p:ph type="body" idx="1"/>
          </p:nvPr>
        </p:nvSpPr>
        <p:spPr>
          <a:xfrm>
            <a:off y="1600200" x="457200"/>
            <a:ext cy="4967574" cx="8229600"/>
          </a:xfrm>
          <a:prstGeom prst="rect">
            <a:avLst/>
          </a:prstGeom>
          <a:noFill/>
          <a:ln>
            <a:noFill/>
          </a:ln>
        </p:spPr>
        <p:txBody>
          <a:bodyPr bIns="91425" tIns="91425" lIns="91425" anchor="t" anchorCtr="0" rIns="91425"/>
          <a:lstStyle>
            <a:lvl1pPr indent="-342900" algn="l" marL="342900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30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85750" algn="l" marL="742950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algn="l" marL="1143000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24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algn="l" marL="16002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algn="l" marL="20574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algn="l" marL="25146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algn="l" marL="2971800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algn="l" marL="3429000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algn="l" marL="3886200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i="0" baseline="0" strike="noStrike" sz="1800" b="0" cap="none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6="accent6" tx2="lt2" bg2="dk2" accent5="accent5" tx1="dk1" bg1="lt1" accent4="accent4" accent3="accent3" accent2="accent2" accent1="accent1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i="0" baseline="0" strike="noStrike" sz="1400" b="0" cap="none" u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1.xml"/><Relationship Type="http://schemas.openxmlformats.org/officeDocument/2006/relationships/slideLayout" Id="rId1" Target="../slideLayouts/slideLayout1.xml"/></Relationships>
</file>

<file path=ppt/slides/_rels/slide2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2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2.png"/></Relationships>
</file>

<file path=ppt/slides/_rels/slide3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3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0.jpg"/></Relationships>
</file>

<file path=ppt/slides/_rels/slide4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4.xml"/><Relationship Type="http://schemas.openxmlformats.org/officeDocument/2006/relationships/slideLayout" Id="rId1" Target="../slideLayouts/slideLayout2.xml"/><Relationship Type="http://schemas.openxmlformats.org/officeDocument/2006/relationships/image" Id="rId3" Target="../media/image01.jpg"/></Relationships>
</file>

<file path=ppt/slides/_rels/slide5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5.xml"/><Relationship Type="http://schemas.openxmlformats.org/officeDocument/2006/relationships/slideLayout" Id="rId1" Target="../slideLayouts/slideLayout2.xml"/></Relationships>
</file>

<file path=ppt/slides/_rels/slide6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6.xml"/><Relationship Type="http://schemas.openxmlformats.org/officeDocument/2006/relationships/slideLayout" Id="rId1" Target="../slideLayouts/slideLayout2.xml"/><Relationship Type="http://schemas.openxmlformats.org/officeDocument/2006/relationships/image" Id="rId4" Target="../media/image04.jpg"/><Relationship Type="http://schemas.openxmlformats.org/officeDocument/2006/relationships/image" Id="rId3" Target="../media/image03.jpg"/></Relationships>
</file>

<file path=ppt/slides/_rels/slide7.xml.rels><?xml version="1.0" encoding="UTF-8" standalone="yes"?><Relationships xmlns="http://schemas.openxmlformats.org/package/2006/relationships"><Relationship Type="http://schemas.openxmlformats.org/officeDocument/2006/relationships/notesSlide" Id="rId2" Target="../notesSlides/notesSlide7.xml"/><Relationship Type="http://schemas.openxmlformats.org/officeDocument/2006/relationships/slideLayout" Id="rId1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0" id="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1" id="41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REU Week 2</a:t>
            </a:r>
          </a:p>
        </p:txBody>
      </p:sp>
      <p:sp>
        <p:nvSpPr>
          <p:cNvPr name="Shape 42" id="42"/>
          <p:cNvSpPr txBox="1"/>
          <p:nvPr>
            <p:ph type="subTitle" idx="1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Jared Rhizor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46" id="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47" id="4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Adaboost</a:t>
            </a:r>
          </a:p>
        </p:txBody>
      </p:sp>
      <p:sp>
        <p:nvSpPr>
          <p:cNvPr name="Shape 48" id="48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>
              <a:buNone/>
            </a:pPr>
            <a:r>
              <a:rPr lang="en"/>
              <a:t>My Feature</a:t>
            </a:r>
          </a:p>
        </p:txBody>
      </p:sp>
      <p:sp>
        <p:nvSpPr>
          <p:cNvPr name="Shape 49" id="49"/>
          <p:cNvSpPr/>
          <p:nvPr/>
        </p:nvSpPr>
        <p:spPr>
          <a:xfrm>
            <a:off y="3179175" x="963200"/>
            <a:ext cy="1809750" cx="180975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53" id="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54" id="5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Adaboost</a:t>
            </a:r>
          </a:p>
        </p:txBody>
      </p:sp>
      <p:sp>
        <p:nvSpPr>
          <p:cNvPr name="Shape 55" id="5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My Feature's ROC Curve</a:t>
            </a:r>
          </a:p>
        </p:txBody>
      </p:sp>
      <p:sp>
        <p:nvSpPr>
          <p:cNvPr name="Shape 56" id="56"/>
          <p:cNvSpPr/>
          <p:nvPr/>
        </p:nvSpPr>
        <p:spPr>
          <a:xfrm>
            <a:off y="2354462" x="557050"/>
            <a:ext cy="3990975" cx="533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0" id="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1" id="6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Adaboost</a:t>
            </a:r>
          </a:p>
        </p:txBody>
      </p:sp>
      <p:sp>
        <p:nvSpPr>
          <p:cNvPr name="Shape 62" id="62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lvl="0">
              <a:buClr>
                <a:srgbClr val="000000"/>
              </a:buClr>
              <a:buSzPct val="36666"/>
              <a:buFont typeface="Arial"/>
              <a:buNone/>
            </a:pPr>
            <a:r>
              <a:rPr lang="en"/>
              <a:t>The Provided Features' ROC Curve</a:t>
            </a:r>
          </a:p>
        </p:txBody>
      </p:sp>
      <p:sp>
        <p:nvSpPr>
          <p:cNvPr name="Shape 63" id="63"/>
          <p:cNvSpPr/>
          <p:nvPr/>
        </p:nvSpPr>
        <p:spPr>
          <a:xfrm>
            <a:off y="2354462" x="557050"/>
            <a:ext cy="3990975" cx="5334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67" id="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68" id="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None/>
            </a:pPr>
            <a:r>
              <a:rPr lang="en"/>
              <a:t>Adaboost: 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Performance of New Feature</a:t>
            </a:r>
          </a:p>
        </p:txBody>
      </p:sp>
      <p:sp>
        <p:nvSpPr>
          <p:cNvPr name="Shape 69" id="69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Not as good as the previous four features</a:t>
            </a:r>
          </a:p>
          <a:p>
            <a:pPr rtl="0" lvl="0">
              <a:buNone/>
            </a:pPr>
            <a:r>
              <a:rPr lang="en"/>
              <a:t>Less versatile</a:t>
            </a:r>
          </a:p>
          <a:p>
            <a:pPr rtl="0" lvl="0">
              <a:buNone/>
            </a:pPr>
            <a:r>
              <a:rPr lang="en"/>
              <a:t>Worse localization</a:t>
            </a:r>
          </a:p>
          <a:p>
            <a:r>
              <a:t/>
            </a:r>
          </a:p>
          <a:p>
            <a:pPr rtl="0" lvl="0">
              <a:buNone/>
            </a:pPr>
            <a:r>
              <a:rPr lang="en"/>
              <a:t>But it uses only 2940 total features instead of 32746, making training much faster.</a:t>
            </a:r>
          </a:p>
          <a:p>
            <a:r>
              <a:t/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73" id="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74" id="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 rtl="0"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Adaboost: </a:t>
            </a:r>
          </a:p>
          <a:p>
            <a:pPr lvl="0">
              <a:buClr>
                <a:srgbClr val="000000"/>
              </a:buClr>
              <a:buSzPct val="30555"/>
              <a:buFont typeface="Arial"/>
              <a:buNone/>
            </a:pPr>
            <a:r>
              <a:rPr lang="en"/>
              <a:t>Performance of New Feature</a:t>
            </a:r>
          </a:p>
        </p:txBody>
      </p:sp>
      <p:sp>
        <p:nvSpPr>
          <p:cNvPr name="Shape 75" id="75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 sz="2400"/>
              <a:t>With a threshold of 48 (instead of 70)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name="Shape 76" id="76"/>
          <p:cNvSpPr/>
          <p:nvPr/>
        </p:nvSpPr>
        <p:spPr>
          <a:xfrm>
            <a:off y="2408419" x="457200"/>
            <a:ext cy="4159480" cx="362634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name="Shape 77" id="77"/>
          <p:cNvSpPr/>
          <p:nvPr/>
        </p:nvSpPr>
        <p:spPr>
          <a:xfrm>
            <a:off y="2408300" x="5060480"/>
            <a:ext cy="4159600" cx="3626319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name="Shape 81" id="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name="Shape 82" id="8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tIns="91425" lIns="91425" anchor="b" anchorCtr="0" rIns="91425">
            <a:spAutoFit/>
          </a:bodyPr>
          <a:lstStyle/>
          <a:p>
            <a:pPr>
              <a:buNone/>
            </a:pPr>
            <a:r>
              <a:rPr lang="en"/>
              <a:t>Other Work </a:t>
            </a:r>
          </a:p>
        </p:txBody>
      </p:sp>
      <p:sp>
        <p:nvSpPr>
          <p:cNvPr name="Shape 83" id="83"/>
          <p:cNvSpPr txBox="1"/>
          <p:nvPr>
            <p:ph type="body" idx="1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tIns="91425" lIns="91425" anchor="t" anchorCtr="0" rIns="91425">
            <a:spAutoFit/>
          </a:bodyPr>
          <a:lstStyle/>
          <a:p>
            <a:pPr rtl="0" lvl="0">
              <a:buNone/>
            </a:pPr>
            <a:r>
              <a:rPr lang="en"/>
              <a:t>SIFT Matching</a:t>
            </a:r>
          </a:p>
          <a:p>
            <a:pPr>
              <a:buNone/>
            </a:pPr>
            <a:r>
              <a:rPr lang="en"/>
              <a:t>Project Selection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scaled="1" ang="16200000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scaled="0" ang="1620000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dist="20000" blurRad="4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dist="23000" blurRad="40000">
              <a:srgbClr val="000000">
                <a:alpha val="35000"/>
              </a:srgbClr>
            </a:outerShdw>
          </a:effectLst>
          <a:scene3d>
            <a:camera prst="orthographicFront">
              <a:rot rev="0" lat="0" lon="0"/>
            </a:camera>
            <a:lightRig rig="threePt" dir="t">
              <a:rot rev="1200000" lat="0" lon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t="-80000" r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t="50000" r="50000"/>
          </a:path>
        </a:gradFill>
      </a:bgFillStyleLst>
    </a:fmtScheme>
  </a:themeElements>
</a:theme>
</file>