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2" Target="slides/slide6.xml"/><Relationship Type="http://schemas.openxmlformats.org/officeDocument/2006/relationships/presProps" Id="rId2" Target="presProps.xml"/><Relationship Type="http://schemas.openxmlformats.org/officeDocument/2006/relationships/theme" Id="rId1" Target="theme/theme1.xml"/><Relationship Type="http://schemas.openxmlformats.org/officeDocument/2006/relationships/slide" Id="rId10" Target="slides/slide4.xml"/><Relationship Type="http://schemas.openxmlformats.org/officeDocument/2006/relationships/slideMaster" Id="rId4" Target="slideMasters/slideMaster1.xml"/><Relationship Type="http://schemas.openxmlformats.org/officeDocument/2006/relationships/slide" Id="rId11" Target="slides/slide5.xml"/><Relationship Type="http://schemas.openxmlformats.org/officeDocument/2006/relationships/tableStyles" Id="rId3" Target="tableStyles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1" id="5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7" id="5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3" id="6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9" id="6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5" id="7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REU Week 3</a:t>
            </a:r>
          </a:p>
        </p:txBody>
      </p:sp>
      <p:sp>
        <p:nvSpPr>
          <p:cNvPr name="Shape 42" id="42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Jared Rhizor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DeconvNetToolbox</a:t>
            </a:r>
          </a:p>
        </p:txBody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I am installing Linux to test the DeconvNetToolbox.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I received partial results with it on Mac, but many features are unsupported out of the box.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I am also reviewing the paper related to the toolbox and the code itself.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Invariances</a:t>
            </a:r>
          </a:p>
        </p:txBody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Shift</a:t>
            </a:r>
          </a:p>
          <a:p>
            <a:pPr rtl="0" lvl="0">
              <a:buNone/>
            </a:pPr>
            <a:r>
              <a:rPr lang="en"/>
              <a:t>	- </a:t>
            </a:r>
            <a:r>
              <a:rPr lang="en" sz="2400"/>
              <a:t>Easy with CNNs </a:t>
            </a:r>
          </a:p>
          <a:p>
            <a:pPr indent="457200" rtl="0" lvl="0">
              <a:buNone/>
            </a:pPr>
            <a:r>
              <a:rPr lang="en"/>
              <a:t>- </a:t>
            </a:r>
            <a:r>
              <a:rPr lang="en" sz="2400"/>
              <a:t>(it can learn shift invariance from unlabeled data)</a:t>
            </a:r>
          </a:p>
          <a:p>
            <a:pPr rtl="0" lvl="0">
              <a:buNone/>
            </a:pPr>
            <a:r>
              <a:rPr lang="en"/>
              <a:t>Rotation</a:t>
            </a:r>
          </a:p>
          <a:p>
            <a:pPr>
              <a:buNone/>
            </a:pPr>
            <a:r>
              <a:rPr lang="en"/>
              <a:t>Scale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Scale and Rotation Invariance</a:t>
            </a:r>
          </a:p>
        </p:txBody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i="1"/>
              <a:t>Tiled Convolutional Neural Networks</a:t>
            </a:r>
          </a:p>
          <a:p>
            <a:pPr rtl="0" lvl="0">
              <a:buNone/>
            </a:pPr>
            <a:r>
              <a:rPr lang="en"/>
              <a:t>	Quoc V. Le, Jiquan Ngiam, et al.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MATLAB code is available.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This can also be used for scale invariance.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Pooling &amp; Weight-Tying</a:t>
            </a:r>
          </a:p>
        </p:txBody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Pre-train with TICA. Then the CNN can learn invariant features.</a:t>
            </a:r>
          </a:p>
          <a:p>
            <a:r>
              <a:t/>
            </a:r>
          </a:p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Other papers also use pooling methods to achieve invariant features with CNNs. The approach is similar to the Tiled CNN paper.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0" id="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1" id="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This Week</a:t>
            </a:r>
          </a:p>
        </p:txBody>
      </p:sp>
      <p:sp>
        <p:nvSpPr>
          <p:cNvPr name="Shape 72" id="7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Get the DeconvNetToolbox working and understand its code well enough to integrate the  the Tiled CNN code.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Verify the results of each paper and then apply the code to human detection.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