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8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9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7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8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7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3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1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8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5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6ACA8-F4F6-400B-9DCC-CD2482D52722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3C27D-A6D8-46C1-B2B2-4FBB0FC9C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0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Week 3 + Weekend Work</a:t>
            </a:r>
            <a:br>
              <a:rPr lang="en-US" dirty="0" smtClean="0"/>
            </a:br>
            <a:r>
              <a:rPr lang="en-US" dirty="0" smtClean="0"/>
              <a:t>UCF Computer Vision REU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Finkel</a:t>
            </a:r>
          </a:p>
          <a:p>
            <a:r>
              <a:rPr lang="en-US" dirty="0" smtClean="0"/>
              <a:t>6/4/12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0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idea of what to do</a:t>
            </a:r>
          </a:p>
          <a:p>
            <a:r>
              <a:rPr lang="en-US" dirty="0" err="1" smtClean="0"/>
              <a:t>Eulerian</a:t>
            </a:r>
            <a:r>
              <a:rPr lang="en-US" dirty="0" smtClean="0"/>
              <a:t> description of crowd flow</a:t>
            </a:r>
          </a:p>
          <a:p>
            <a:pPr lvl="1"/>
            <a:r>
              <a:rPr lang="en-US" dirty="0" smtClean="0"/>
              <a:t>Use to determine if people or wall, important or not</a:t>
            </a:r>
          </a:p>
          <a:p>
            <a:pPr lvl="1"/>
            <a:r>
              <a:rPr lang="en-US" dirty="0" smtClean="0"/>
              <a:t>Analyze optical flow at 1 location for many frames</a:t>
            </a:r>
          </a:p>
          <a:p>
            <a:pPr lvl="1"/>
            <a:r>
              <a:rPr lang="en-US" dirty="0" smtClean="0"/>
              <a:t>Compare to </a:t>
            </a:r>
            <a:r>
              <a:rPr lang="en-US" dirty="0" err="1" smtClean="0"/>
              <a:t>partical</a:t>
            </a:r>
            <a:r>
              <a:rPr lang="en-US" dirty="0" smtClean="0"/>
              <a:t> advection</a:t>
            </a:r>
          </a:p>
          <a:p>
            <a:pPr lvl="2"/>
            <a:r>
              <a:rPr lang="en-US" dirty="0" err="1" smtClean="0"/>
              <a:t>Eulerian</a:t>
            </a:r>
            <a:r>
              <a:rPr lang="en-US" dirty="0" smtClean="0"/>
              <a:t> monitors, particle advection follows</a:t>
            </a:r>
          </a:p>
        </p:txBody>
      </p:sp>
    </p:spTree>
    <p:extLst>
      <p:ext uri="{BB962C8B-B14F-4D97-AF65-F5344CB8AC3E}">
        <p14:creationId xmlns:p14="http://schemas.microsoft.com/office/powerpoint/2010/main" val="30619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Optical flow video</a:t>
            </a:r>
          </a:p>
          <a:p>
            <a:r>
              <a:rPr lang="en-US" dirty="0" smtClean="0"/>
              <a:t>Preliminary step towards </a:t>
            </a:r>
            <a:r>
              <a:rPr lang="en-US" dirty="0" err="1" smtClean="0"/>
              <a:t>Eulerian</a:t>
            </a:r>
            <a:r>
              <a:rPr lang="en-US" dirty="0" smtClean="0"/>
              <a:t> description of crowd flow</a:t>
            </a:r>
          </a:p>
          <a:p>
            <a:r>
              <a:rPr lang="en-US" dirty="0" smtClean="0"/>
              <a:t>Next step: find correlation between optical flow at different locations</a:t>
            </a:r>
          </a:p>
          <a:p>
            <a:pPr lvl="1"/>
            <a:r>
              <a:rPr lang="en-US" dirty="0" smtClean="0"/>
              <a:t>Use canonical correlation</a:t>
            </a:r>
          </a:p>
        </p:txBody>
      </p:sp>
    </p:spTree>
    <p:extLst>
      <p:ext uri="{BB962C8B-B14F-4D97-AF65-F5344CB8AC3E}">
        <p14:creationId xmlns:p14="http://schemas.microsoft.com/office/powerpoint/2010/main" val="337425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79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End of Week 3 + Weekend Work UCF Computer Vision REU 2012</vt:lpstr>
      <vt:lpstr>Project Definition</vt:lpstr>
      <vt:lpstr>Accomplishments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of Week 3 + Weekend Work UCF Computer Vision REU 2012</dc:title>
  <dc:creator>Paul</dc:creator>
  <cp:lastModifiedBy>Paul</cp:lastModifiedBy>
  <cp:revision>11</cp:revision>
  <dcterms:created xsi:type="dcterms:W3CDTF">2012-06-04T01:38:02Z</dcterms:created>
  <dcterms:modified xsi:type="dcterms:W3CDTF">2012-06-04T03:16:40Z</dcterms:modified>
</cp:coreProperties>
</file>