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1296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719D8-DD9C-4228-B9F5-7F7C3BB79D25}" type="datetimeFigureOut">
              <a:rPr lang="en-US" smtClean="0"/>
              <a:t>7/30/2012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822D0-EC0A-4958-9DE1-98D125A8E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550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719D8-DD9C-4228-B9F5-7F7C3BB79D25}" type="datetimeFigureOut">
              <a:rPr lang="en-US" smtClean="0"/>
              <a:t>7/30/2012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822D0-EC0A-4958-9DE1-98D125A8E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309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719D8-DD9C-4228-B9F5-7F7C3BB79D25}" type="datetimeFigureOut">
              <a:rPr lang="en-US" smtClean="0"/>
              <a:t>7/30/2012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822D0-EC0A-4958-9DE1-98D125A8E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624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719D8-DD9C-4228-B9F5-7F7C3BB79D25}" type="datetimeFigureOut">
              <a:rPr lang="en-US" smtClean="0"/>
              <a:t>7/30/2012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822D0-EC0A-4958-9DE1-98D125A8E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615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719D8-DD9C-4228-B9F5-7F7C3BB79D25}" type="datetimeFigureOut">
              <a:rPr lang="en-US" smtClean="0"/>
              <a:t>7/30/2012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822D0-EC0A-4958-9DE1-98D125A8E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136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719D8-DD9C-4228-B9F5-7F7C3BB79D25}" type="datetimeFigureOut">
              <a:rPr lang="en-US" smtClean="0"/>
              <a:t>7/30/2012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822D0-EC0A-4958-9DE1-98D125A8E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412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719D8-DD9C-4228-B9F5-7F7C3BB79D25}" type="datetimeFigureOut">
              <a:rPr lang="en-US" smtClean="0"/>
              <a:t>7/30/2012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822D0-EC0A-4958-9DE1-98D125A8E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005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719D8-DD9C-4228-B9F5-7F7C3BB79D25}" type="datetimeFigureOut">
              <a:rPr lang="en-US" smtClean="0"/>
              <a:t>7/30/2012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822D0-EC0A-4958-9DE1-98D125A8E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687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719D8-DD9C-4228-B9F5-7F7C3BB79D25}" type="datetimeFigureOut">
              <a:rPr lang="en-US" smtClean="0"/>
              <a:t>7/30/2012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822D0-EC0A-4958-9DE1-98D125A8E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31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719D8-DD9C-4228-B9F5-7F7C3BB79D25}" type="datetimeFigureOut">
              <a:rPr lang="en-US" smtClean="0"/>
              <a:t>7/30/2012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822D0-EC0A-4958-9DE1-98D125A8E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392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719D8-DD9C-4228-B9F5-7F7C3BB79D25}" type="datetimeFigureOut">
              <a:rPr lang="en-US" smtClean="0"/>
              <a:t>7/30/2012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822D0-EC0A-4958-9DE1-98D125A8E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066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E719D8-DD9C-4228-B9F5-7F7C3BB79D25}" type="datetimeFigureOut">
              <a:rPr lang="en-US" smtClean="0"/>
              <a:t>7/30/2012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822D0-EC0A-4958-9DE1-98D125A8E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058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" pitchFamily="18" charset="0"/>
              </a:rPr>
              <a:t>Crowd Density Estimation Using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" pitchFamily="18" charset="0"/>
              </a:rPr>
              <a:t>Eulerian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" pitchFamily="18" charset="0"/>
              </a:rPr>
              <a:t> Particle Dynamics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Paul </a:t>
            </a:r>
            <a:r>
              <a:rPr lang="en-US" dirty="0" err="1" smtClean="0"/>
              <a:t>Finkel</a:t>
            </a:r>
            <a:endParaRPr lang="en-US" dirty="0" smtClean="0"/>
          </a:p>
          <a:p>
            <a:r>
              <a:rPr lang="en-US" dirty="0" smtClean="0"/>
              <a:t>UCF Computer Vision REU 2012</a:t>
            </a:r>
          </a:p>
          <a:p>
            <a:r>
              <a:rPr lang="en-US" dirty="0" smtClean="0"/>
              <a:t>7/31/12</a:t>
            </a:r>
          </a:p>
        </p:txBody>
      </p:sp>
    </p:spTree>
    <p:extLst>
      <p:ext uri="{BB962C8B-B14F-4D97-AF65-F5344CB8AC3E}">
        <p14:creationId xmlns:p14="http://schemas.microsoft.com/office/powerpoint/2010/main" val="154078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" pitchFamily="18" charset="0"/>
              </a:rPr>
              <a:t>Dense Crowds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" pitchFamily="18" charset="0"/>
              </a:rPr>
              <a:t>Dense crowds move similar to fluids</a:t>
            </a:r>
          </a:p>
          <a:p>
            <a:pPr lvl="1"/>
            <a:r>
              <a:rPr lang="en-US" sz="2400" dirty="0" smtClean="0">
                <a:latin typeface="Times" pitchFamily="18" charset="0"/>
              </a:rPr>
              <a:t>Uniform direction of movement</a:t>
            </a:r>
          </a:p>
          <a:p>
            <a:pPr lvl="1"/>
            <a:r>
              <a:rPr lang="en-US" sz="2400" dirty="0" smtClean="0">
                <a:latin typeface="Times" pitchFamily="18" charset="0"/>
              </a:rPr>
              <a:t>Uniform velocity</a:t>
            </a:r>
          </a:p>
          <a:p>
            <a:pPr lvl="1"/>
            <a:endParaRPr lang="en-US" sz="2400" dirty="0" smtClean="0">
              <a:latin typeface="Times" pitchFamily="18" charset="0"/>
            </a:endParaRPr>
          </a:p>
          <a:p>
            <a:r>
              <a:rPr lang="en-US" sz="2800" dirty="0" smtClean="0">
                <a:latin typeface="Times" pitchFamily="18" charset="0"/>
              </a:rPr>
              <a:t>Calculate the correlation between specific regions (</a:t>
            </a:r>
            <a:r>
              <a:rPr lang="en-US" sz="2800" dirty="0" err="1" smtClean="0">
                <a:latin typeface="Times" pitchFamily="18" charset="0"/>
              </a:rPr>
              <a:t>Eulerian</a:t>
            </a:r>
            <a:r>
              <a:rPr lang="en-US" sz="2800" dirty="0" smtClean="0">
                <a:latin typeface="Times" pitchFamily="18" charset="0"/>
              </a:rPr>
              <a:t> approach) </a:t>
            </a:r>
          </a:p>
          <a:p>
            <a:pPr lvl="1"/>
            <a:r>
              <a:rPr lang="en-US" sz="2400" dirty="0" smtClean="0">
                <a:latin typeface="Times" pitchFamily="18" charset="0"/>
              </a:rPr>
              <a:t>Separate low and high dense crowd regions.</a:t>
            </a:r>
          </a:p>
          <a:p>
            <a:pPr lvl="1"/>
            <a:endParaRPr lang="en-US" sz="2400" dirty="0" smtClean="0">
              <a:latin typeface="Times" pitchFamily="18" charset="0"/>
            </a:endParaRPr>
          </a:p>
          <a:p>
            <a:r>
              <a:rPr lang="en-US" sz="2800" dirty="0" smtClean="0">
                <a:latin typeface="Times" pitchFamily="18" charset="0"/>
              </a:rPr>
              <a:t>Segment regions of crowd and extract features</a:t>
            </a:r>
          </a:p>
          <a:p>
            <a:pPr lvl="1"/>
            <a:r>
              <a:rPr lang="en-US" sz="2400" dirty="0" smtClean="0">
                <a:latin typeface="Times" pitchFamily="18" charset="0"/>
              </a:rPr>
              <a:t>Area, perimeter, edge orientation, etc.</a:t>
            </a:r>
          </a:p>
        </p:txBody>
      </p:sp>
    </p:spTree>
    <p:extLst>
      <p:ext uri="{BB962C8B-B14F-4D97-AF65-F5344CB8AC3E}">
        <p14:creationId xmlns:p14="http://schemas.microsoft.com/office/powerpoint/2010/main" val="3587337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" pitchFamily="18" charset="0"/>
              </a:rPr>
              <a:t>Segmented Crowd Regions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" pitchFamily="18" charset="0"/>
            </a:endParaRPr>
          </a:p>
        </p:txBody>
      </p:sp>
      <p:pic>
        <p:nvPicPr>
          <p:cNvPr id="1026" name="Picture 2" descr="C:\Users\Student Admin\Desktop\Paul's Stuff I LOVE YOU SHAYAN!\motion_boundarie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371600"/>
            <a:ext cx="5638800" cy="4676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6993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66</Words>
  <Application>Microsoft Office PowerPoint</Application>
  <PresentationFormat>On-screen Show (4:3)</PresentationFormat>
  <Paragraphs>15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Crowd Density Estimation Using Eulerian Particle Dynamics</vt:lpstr>
      <vt:lpstr>Dense Crowds</vt:lpstr>
      <vt:lpstr>Segmented Crowd Regions</vt:lpstr>
    </vt:vector>
  </TitlesOfParts>
  <Company>UCF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Crowd Density Estimation Using Eulerian Particle Dynamics</dc:title>
  <dc:creator>CECS</dc:creator>
  <cp:lastModifiedBy>waqas</cp:lastModifiedBy>
  <cp:revision>10</cp:revision>
  <dcterms:created xsi:type="dcterms:W3CDTF">2012-07-30T18:29:31Z</dcterms:created>
  <dcterms:modified xsi:type="dcterms:W3CDTF">2012-07-30T20:10:07Z</dcterms:modified>
</cp:coreProperties>
</file>