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4" r:id="rId4"/>
    <p:sldId id="274" r:id="rId5"/>
    <p:sldId id="275" r:id="rId6"/>
    <p:sldId id="272" r:id="rId7"/>
    <p:sldId id="273" r:id="rId8"/>
    <p:sldId id="265" r:id="rId9"/>
    <p:sldId id="266" r:id="rId10"/>
    <p:sldId id="267" r:id="rId11"/>
    <p:sldId id="268" r:id="rId12"/>
    <p:sldId id="269" r:id="rId13"/>
    <p:sldId id="263" r:id="rId14"/>
    <p:sldId id="259" r:id="rId15"/>
    <p:sldId id="260" r:id="rId16"/>
    <p:sldId id="258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0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4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89EB-C5EF-4FBD-9709-A50CFDCCC09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6D86-030D-4278-9BD2-804FFEEB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UCF Computer Vision REU 2012</a:t>
            </a:r>
            <a:br>
              <a:rPr lang="en-US" dirty="0" smtClean="0"/>
            </a:br>
            <a:r>
              <a:rPr lang="en-US" dirty="0" smtClean="0"/>
              <a:t>Week 1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Finkel</a:t>
            </a:r>
          </a:p>
          <a:p>
            <a:r>
              <a:rPr lang="en-US" dirty="0" smtClean="0"/>
              <a:t>5/21/12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Resolution of Pyramids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93722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Resolution of Pyramids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1" y="1371600"/>
            <a:ext cx="52816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R</a:t>
            </a:r>
            <a:r>
              <a:rPr lang="en-US" dirty="0" smtClean="0"/>
              <a:t>esolution of Pyramids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447800"/>
            <a:ext cx="4786313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Rotational invariance</a:t>
            </a:r>
          </a:p>
          <a:p>
            <a:pPr lvl="1"/>
            <a:r>
              <a:rPr lang="en-US" dirty="0" smtClean="0"/>
              <a:t>Had to add modular arithmetic</a:t>
            </a:r>
          </a:p>
          <a:p>
            <a:pPr lvl="1"/>
            <a:r>
              <a:rPr lang="en-US" dirty="0" smtClean="0"/>
              <a:t>Sift descriptor isn’t exactly the same with different orientation angles, but most of them are the same, just shifted</a:t>
            </a:r>
          </a:p>
          <a:p>
            <a:pPr lvl="1"/>
            <a:r>
              <a:rPr lang="en-US" dirty="0" smtClean="0"/>
              <a:t>All of them should be the same</a:t>
            </a:r>
          </a:p>
          <a:p>
            <a:pPr lvl="1"/>
            <a:r>
              <a:rPr lang="en-US" dirty="0" smtClean="0"/>
              <a:t>Slight differences in bin magnitudes</a:t>
            </a:r>
          </a:p>
        </p:txBody>
      </p:sp>
    </p:spTree>
    <p:extLst>
      <p:ext uri="{BB962C8B-B14F-4D97-AF65-F5344CB8AC3E}">
        <p14:creationId xmlns:p14="http://schemas.microsoft.com/office/powerpoint/2010/main" val="26114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SIFT, orientation angle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&gt;&gt; </a:t>
            </a:r>
            <a:r>
              <a:rPr lang="fr-FR" dirty="0" err="1" smtClean="0"/>
              <a:t>desc</a:t>
            </a:r>
            <a:r>
              <a:rPr lang="fr-FR" dirty="0" smtClean="0"/>
              <a:t>(1:8,:)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ans =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0.3743</a:t>
            </a:r>
          </a:p>
          <a:p>
            <a:pPr marL="0" indent="0">
              <a:buNone/>
            </a:pPr>
            <a:r>
              <a:rPr lang="fr-FR" dirty="0" smtClean="0"/>
              <a:t>    2.0477</a:t>
            </a:r>
          </a:p>
          <a:p>
            <a:pPr marL="0" indent="0">
              <a:buNone/>
            </a:pPr>
            <a:r>
              <a:rPr lang="fr-FR" dirty="0" smtClean="0"/>
              <a:t>   22.9537</a:t>
            </a:r>
          </a:p>
          <a:p>
            <a:pPr marL="0" indent="0">
              <a:buNone/>
            </a:pPr>
            <a:r>
              <a:rPr lang="fr-FR" dirty="0" smtClean="0"/>
              <a:t>    0.1946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5.8930</a:t>
            </a:r>
          </a:p>
          <a:p>
            <a:pPr marL="0" indent="0">
              <a:buNone/>
            </a:pPr>
            <a:r>
              <a:rPr lang="fr-FR" dirty="0" smtClean="0"/>
              <a:t>    0.7933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SIFT, orientation angle = 2*pi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&gt;&gt; </a:t>
            </a:r>
            <a:r>
              <a:rPr lang="fr-FR" dirty="0" err="1" smtClean="0"/>
              <a:t>desc</a:t>
            </a:r>
            <a:r>
              <a:rPr lang="fr-FR" dirty="0" smtClean="0"/>
              <a:t>(1:8,:)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ans =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0.3743</a:t>
            </a:r>
          </a:p>
          <a:p>
            <a:pPr marL="0" indent="0">
              <a:buNone/>
            </a:pPr>
            <a:r>
              <a:rPr lang="fr-FR" dirty="0" smtClean="0"/>
              <a:t>    2.0477</a:t>
            </a:r>
          </a:p>
          <a:p>
            <a:pPr marL="0" indent="0">
              <a:buNone/>
            </a:pPr>
            <a:r>
              <a:rPr lang="fr-FR" dirty="0" smtClean="0"/>
              <a:t>   22.9537</a:t>
            </a:r>
          </a:p>
          <a:p>
            <a:pPr marL="0" indent="0">
              <a:buNone/>
            </a:pPr>
            <a:r>
              <a:rPr lang="fr-FR" dirty="0" smtClean="0"/>
              <a:t>    0.1946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5.8930</a:t>
            </a:r>
          </a:p>
          <a:p>
            <a:pPr marL="0" indent="0">
              <a:buNone/>
            </a:pPr>
            <a:r>
              <a:rPr lang="fr-FR" dirty="0" smtClean="0"/>
              <a:t>    0.7933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SIFT, orientation angle = pi/4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&gt;&gt; </a:t>
            </a:r>
            <a:r>
              <a:rPr lang="fr-FR" dirty="0" err="1" smtClean="0"/>
              <a:t>desc</a:t>
            </a:r>
            <a:r>
              <a:rPr lang="fr-FR" dirty="0" smtClean="0"/>
              <a:t>(1:8,:)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ans =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2.0477</a:t>
            </a:r>
          </a:p>
          <a:p>
            <a:pPr marL="0" indent="0">
              <a:buNone/>
            </a:pPr>
            <a:r>
              <a:rPr lang="fr-FR" dirty="0" smtClean="0"/>
              <a:t>   22.9537</a:t>
            </a:r>
          </a:p>
          <a:p>
            <a:pPr marL="0" indent="0">
              <a:buNone/>
            </a:pPr>
            <a:r>
              <a:rPr lang="fr-FR" dirty="0" smtClean="0"/>
              <a:t>    0.1946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5.8930</a:t>
            </a:r>
          </a:p>
          <a:p>
            <a:pPr marL="0" indent="0">
              <a:buNone/>
            </a:pPr>
            <a:r>
              <a:rPr lang="fr-FR" dirty="0" smtClean="0"/>
              <a:t>    0.7933</a:t>
            </a:r>
          </a:p>
          <a:p>
            <a:pPr marL="0" indent="0">
              <a:buNone/>
            </a:pPr>
            <a:r>
              <a:rPr lang="fr-FR" dirty="0" smtClean="0"/>
              <a:t>    0.3077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2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SIFT, orientation angle = pi/4+2*pi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&gt;&gt; </a:t>
            </a:r>
            <a:r>
              <a:rPr lang="fr-FR" dirty="0" err="1" smtClean="0"/>
              <a:t>desc</a:t>
            </a:r>
            <a:r>
              <a:rPr lang="fr-FR" dirty="0" smtClean="0"/>
              <a:t>(1:8,:)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ans =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2.0477</a:t>
            </a:r>
          </a:p>
          <a:p>
            <a:pPr marL="0" indent="0">
              <a:buNone/>
            </a:pPr>
            <a:r>
              <a:rPr lang="fr-FR" dirty="0" smtClean="0"/>
              <a:t>   22.9537</a:t>
            </a:r>
          </a:p>
          <a:p>
            <a:pPr marL="0" indent="0">
              <a:buNone/>
            </a:pPr>
            <a:r>
              <a:rPr lang="fr-FR" dirty="0" smtClean="0"/>
              <a:t>    0.1946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5.8930</a:t>
            </a:r>
          </a:p>
          <a:p>
            <a:pPr marL="0" indent="0">
              <a:buNone/>
            </a:pPr>
            <a:r>
              <a:rPr lang="fr-FR" dirty="0" smtClean="0"/>
              <a:t>    0.7933</a:t>
            </a:r>
          </a:p>
          <a:p>
            <a:pPr marL="0" indent="0">
              <a:buNone/>
            </a:pPr>
            <a:r>
              <a:rPr lang="fr-FR" dirty="0" smtClean="0"/>
              <a:t>    0.3077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SIFT, orientation angle = pi/4+4*pi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&gt;&gt; </a:t>
            </a:r>
            <a:r>
              <a:rPr lang="fr-FR" dirty="0" err="1" smtClean="0"/>
              <a:t>desc</a:t>
            </a:r>
            <a:r>
              <a:rPr lang="fr-FR" dirty="0" smtClean="0"/>
              <a:t>(1:8,:)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ans =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2.0477</a:t>
            </a:r>
          </a:p>
          <a:p>
            <a:pPr marL="0" indent="0">
              <a:buNone/>
            </a:pPr>
            <a:r>
              <a:rPr lang="fr-FR" dirty="0" smtClean="0"/>
              <a:t>   22.9537</a:t>
            </a:r>
          </a:p>
          <a:p>
            <a:pPr marL="0" indent="0">
              <a:buNone/>
            </a:pPr>
            <a:r>
              <a:rPr lang="fr-FR" dirty="0" smtClean="0"/>
              <a:t>    0.1946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     0</a:t>
            </a:r>
          </a:p>
          <a:p>
            <a:pPr marL="0" indent="0">
              <a:buNone/>
            </a:pPr>
            <a:r>
              <a:rPr lang="fr-FR" dirty="0" smtClean="0"/>
              <a:t>    5.8930</a:t>
            </a:r>
          </a:p>
          <a:p>
            <a:pPr marL="0" indent="0">
              <a:buNone/>
            </a:pPr>
            <a:r>
              <a:rPr lang="fr-FR" dirty="0" smtClean="0"/>
              <a:t>    0.7933</a:t>
            </a:r>
          </a:p>
          <a:p>
            <a:pPr marL="0" indent="0">
              <a:buNone/>
            </a:pPr>
            <a:r>
              <a:rPr lang="fr-FR" dirty="0" smtClean="0"/>
              <a:t>    0.3077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version of the Lucas </a:t>
            </a:r>
            <a:r>
              <a:rPr lang="en-US" dirty="0" err="1" smtClean="0"/>
              <a:t>Kanade</a:t>
            </a:r>
            <a:r>
              <a:rPr lang="en-US" dirty="0" smtClean="0"/>
              <a:t> optical flow algorithm</a:t>
            </a:r>
          </a:p>
          <a:p>
            <a:r>
              <a:rPr lang="en-US" dirty="0"/>
              <a:t>S</a:t>
            </a:r>
            <a:r>
              <a:rPr lang="en-US" dirty="0" smtClean="0"/>
              <a:t>emi-working version of the Lucas </a:t>
            </a:r>
            <a:r>
              <a:rPr lang="en-US" dirty="0" err="1" smtClean="0"/>
              <a:t>Kanade</a:t>
            </a:r>
            <a:r>
              <a:rPr lang="en-US" dirty="0" smtClean="0"/>
              <a:t> optical flow algorithm with pyramids</a:t>
            </a:r>
          </a:p>
          <a:p>
            <a:r>
              <a:rPr lang="en-US" dirty="0" smtClean="0"/>
              <a:t>Algorithm to obtain 128-dimensional SIFT descriptor from 18x18 patch of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Lucas </a:t>
            </a:r>
            <a:r>
              <a:rPr lang="en-US" dirty="0" err="1" smtClean="0"/>
              <a:t>Kanade</a:t>
            </a:r>
            <a:r>
              <a:rPr lang="en-US" dirty="0" smtClean="0"/>
              <a:t> Optical Flow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that you didn’t have to loop through the images to calculate </a:t>
            </a:r>
            <a:r>
              <a:rPr lang="en-US" dirty="0" err="1" smtClean="0"/>
              <a:t>fx</a:t>
            </a:r>
            <a:r>
              <a:rPr lang="en-US" dirty="0" smtClean="0"/>
              <a:t>, </a:t>
            </a:r>
            <a:r>
              <a:rPr lang="en-US" dirty="0" err="1" smtClean="0"/>
              <a:t>fy</a:t>
            </a:r>
            <a:r>
              <a:rPr lang="en-US" dirty="0" smtClean="0"/>
              <a:t>, or </a:t>
            </a:r>
            <a:r>
              <a:rPr lang="en-US" dirty="0" err="1" smtClean="0"/>
              <a:t>ft</a:t>
            </a:r>
            <a:r>
              <a:rPr lang="en-US" dirty="0" smtClean="0"/>
              <a:t>, but you did have to loop through every 3x3 grid of pixels to calculate 1 u and 1 v value.</a:t>
            </a:r>
          </a:p>
          <a:p>
            <a:r>
              <a:rPr lang="en-US" dirty="0" smtClean="0"/>
              <a:t>Quiver flips the image over the horizontal axis</a:t>
            </a:r>
          </a:p>
          <a:p>
            <a:r>
              <a:rPr lang="en-US" dirty="0" smtClean="0"/>
              <a:t>Making the A matrix correctly</a:t>
            </a:r>
          </a:p>
          <a:p>
            <a:pPr lvl="1"/>
            <a:r>
              <a:rPr lang="en-US" dirty="0" smtClean="0"/>
              <a:t>Had to transpose before flattening</a:t>
            </a:r>
          </a:p>
        </p:txBody>
      </p:sp>
    </p:spTree>
    <p:extLst>
      <p:ext uri="{BB962C8B-B14F-4D97-AF65-F5344CB8AC3E}">
        <p14:creationId xmlns:p14="http://schemas.microsoft.com/office/powerpoint/2010/main" val="27891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Image 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Image 2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Quiver Representation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81200"/>
            <a:ext cx="875979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flowToColor</a:t>
            </a:r>
            <a:r>
              <a:rPr lang="en-US" dirty="0" smtClean="0"/>
              <a:t> Representation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" y="1828800"/>
            <a:ext cx="87597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w/ Pyramids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quite work</a:t>
            </a:r>
          </a:p>
          <a:p>
            <a:pPr lvl="1"/>
            <a:r>
              <a:rPr lang="en-US" dirty="0" smtClean="0"/>
              <a:t>Low resolution &gt; medium resolution &gt; high resolution</a:t>
            </a:r>
          </a:p>
          <a:p>
            <a:r>
              <a:rPr lang="en-US" dirty="0" smtClean="0"/>
              <a:t>Obtaining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Can’t make entire </a:t>
            </a:r>
            <a:r>
              <a:rPr lang="en-US" dirty="0" err="1" smtClean="0"/>
              <a:t>ft</a:t>
            </a:r>
            <a:r>
              <a:rPr lang="en-US" dirty="0" smtClean="0"/>
              <a:t> matrix in one go because each value of </a:t>
            </a:r>
            <a:r>
              <a:rPr lang="en-US" dirty="0" err="1" smtClean="0"/>
              <a:t>ft</a:t>
            </a:r>
            <a:r>
              <a:rPr lang="en-US" dirty="0" smtClean="0"/>
              <a:t> is dependent on the position in the image and the lower level of resolution’s u and v values</a:t>
            </a:r>
          </a:p>
          <a:p>
            <a:r>
              <a:rPr lang="en-US" dirty="0" smtClean="0"/>
              <a:t>Expanding u and v matrices, as well as images</a:t>
            </a:r>
          </a:p>
        </p:txBody>
      </p:sp>
    </p:spTree>
    <p:extLst>
      <p:ext uri="{BB962C8B-B14F-4D97-AF65-F5344CB8AC3E}">
        <p14:creationId xmlns:p14="http://schemas.microsoft.com/office/powerpoint/2010/main" val="42448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Optical Flow w/ Pyramids Difficulties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non-integer indices</a:t>
            </a:r>
          </a:p>
          <a:p>
            <a:pPr lvl="1"/>
            <a:r>
              <a:rPr lang="en-US" dirty="0" smtClean="0"/>
              <a:t>Decided to round indices</a:t>
            </a:r>
          </a:p>
          <a:p>
            <a:pPr lvl="1"/>
            <a:r>
              <a:rPr lang="en-US" dirty="0" smtClean="0"/>
              <a:t>Could have also used bilinear interpolation</a:t>
            </a:r>
          </a:p>
          <a:p>
            <a:r>
              <a:rPr lang="en-US" dirty="0" smtClean="0"/>
              <a:t>Dealing with out of bounds indices due to larger u and v values, either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3127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403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UCF Computer Vision REU 2012 Week 1 Presentation</vt:lpstr>
      <vt:lpstr>Accomplishments</vt:lpstr>
      <vt:lpstr>Lucas Kanade Optical Flow Difficulties</vt:lpstr>
      <vt:lpstr>Original Image 1</vt:lpstr>
      <vt:lpstr>Original Image 2</vt:lpstr>
      <vt:lpstr>Quiver Representation</vt:lpstr>
      <vt:lpstr>flowToColor Representation</vt:lpstr>
      <vt:lpstr>Optical Flow w/ Pyramids Difficulties</vt:lpstr>
      <vt:lpstr>Optical Flow w/ Pyramids Difficulties (cont’d)</vt:lpstr>
      <vt:lpstr>Low Resolution of Pyramids</vt:lpstr>
      <vt:lpstr>Medium Resolution of Pyramids</vt:lpstr>
      <vt:lpstr>High Resolution of Pyramids</vt:lpstr>
      <vt:lpstr>SIFT Difficulties</vt:lpstr>
      <vt:lpstr>SIFT, orientation angle = 0</vt:lpstr>
      <vt:lpstr>SIFT, orientation angle = 2*pi</vt:lpstr>
      <vt:lpstr>SIFT, orientation angle = pi/4</vt:lpstr>
      <vt:lpstr>SIFT, orientation angle = pi/4+2*pi</vt:lpstr>
      <vt:lpstr>SIFT, orientation angle = pi/4+4*pi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61</cp:revision>
  <dcterms:created xsi:type="dcterms:W3CDTF">2012-05-20T20:09:48Z</dcterms:created>
  <dcterms:modified xsi:type="dcterms:W3CDTF">2012-05-21T17:20:14Z</dcterms:modified>
</cp:coreProperties>
</file>