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3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54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2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0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9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9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3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92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8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0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7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E7B3C-5CB9-4CC7-B7AB-7E1BFCF25DDE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D4A38-BA30-4CBC-B6F4-749115A95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4 Report</a:t>
            </a:r>
            <a:br>
              <a:rPr lang="en-US" dirty="0" smtClean="0"/>
            </a:br>
            <a:r>
              <a:rPr lang="en-US" dirty="0" smtClean="0"/>
              <a:t>UCF Computer Vision REU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Finkel</a:t>
            </a:r>
          </a:p>
          <a:p>
            <a:r>
              <a:rPr lang="en-US" dirty="0" smtClean="0"/>
              <a:t>6/11/12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80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Sampled optical flow </a:t>
            </a:r>
            <a:r>
              <a:rPr lang="en-US" dirty="0" smtClean="0"/>
              <a:t>matrices, </a:t>
            </a:r>
            <a:r>
              <a:rPr lang="en-US" dirty="0" err="1" smtClean="0"/>
              <a:t>Eulerian</a:t>
            </a:r>
            <a:endParaRPr lang="en-US" dirty="0" smtClean="0"/>
          </a:p>
          <a:p>
            <a:pPr lvl="1"/>
            <a:r>
              <a:rPr lang="en-US" dirty="0" smtClean="0"/>
              <a:t>4x4 grid</a:t>
            </a:r>
          </a:p>
          <a:p>
            <a:pPr lvl="1"/>
            <a:r>
              <a:rPr lang="en-US" dirty="0" smtClean="0"/>
              <a:t>16x16 grid</a:t>
            </a:r>
          </a:p>
          <a:p>
            <a:r>
              <a:rPr lang="en-US" dirty="0" smtClean="0"/>
              <a:t>Canonical correlation between rows of videos</a:t>
            </a:r>
          </a:p>
          <a:p>
            <a:pPr lvl="1"/>
            <a:r>
              <a:rPr lang="en-US" dirty="0" smtClean="0"/>
              <a:t>Unusually high values, even for non-dense crowds</a:t>
            </a:r>
          </a:p>
          <a:p>
            <a:pPr lvl="2"/>
            <a:r>
              <a:rPr lang="en-US" dirty="0" smtClean="0"/>
              <a:t>Nothing lower than </a:t>
            </a:r>
            <a:r>
              <a:rPr lang="en-US" dirty="0" smtClean="0"/>
              <a:t>.8</a:t>
            </a:r>
          </a:p>
          <a:p>
            <a:pPr lvl="1"/>
            <a:r>
              <a:rPr lang="en-US" dirty="0" smtClean="0"/>
              <a:t>Debugging code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23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Cuboid extraction of optical flow</a:t>
            </a:r>
          </a:p>
          <a:p>
            <a:pPr lvl="1"/>
            <a:r>
              <a:rPr lang="en-US" dirty="0" smtClean="0"/>
              <a:t>Very generalizable</a:t>
            </a:r>
          </a:p>
          <a:p>
            <a:r>
              <a:rPr lang="en-US" dirty="0" smtClean="0"/>
              <a:t>Histogram of optical </a:t>
            </a:r>
            <a:r>
              <a:rPr lang="en-US" dirty="0" smtClean="0"/>
              <a:t>flow (HOF) </a:t>
            </a:r>
            <a:r>
              <a:rPr lang="en-US" dirty="0" smtClean="0"/>
              <a:t>of cuboids</a:t>
            </a:r>
          </a:p>
          <a:p>
            <a:r>
              <a:rPr lang="en-US" dirty="0" smtClean="0"/>
              <a:t>Found a few videos for our dataset</a:t>
            </a:r>
          </a:p>
        </p:txBody>
      </p:sp>
    </p:spTree>
    <p:extLst>
      <p:ext uri="{BB962C8B-B14F-4D97-AF65-F5344CB8AC3E}">
        <p14:creationId xmlns:p14="http://schemas.microsoft.com/office/powerpoint/2010/main" val="281899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work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correct values for correlation</a:t>
            </a:r>
          </a:p>
          <a:p>
            <a:pPr lvl="1"/>
            <a:r>
              <a:rPr lang="en-US" dirty="0" smtClean="0"/>
              <a:t>Fix/change method</a:t>
            </a:r>
          </a:p>
          <a:p>
            <a:r>
              <a:rPr lang="en-US" dirty="0" smtClean="0"/>
              <a:t>Test correlation on histogram of optical flow</a:t>
            </a:r>
          </a:p>
          <a:p>
            <a:pPr lvl="1"/>
            <a:r>
              <a:rPr lang="en-US" dirty="0" smtClean="0"/>
              <a:t>Compare with canonical correlation values</a:t>
            </a:r>
          </a:p>
          <a:p>
            <a:r>
              <a:rPr lang="en-US" dirty="0" smtClean="0"/>
              <a:t>Extract useful frames of videos for our dataset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3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96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Week 4 Report UCF Computer Vision REU 2012</vt:lpstr>
      <vt:lpstr>Accomplishments</vt:lpstr>
      <vt:lpstr>Accomplishments (cont’d)</vt:lpstr>
      <vt:lpstr>Things to work 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 Report UCF Computer Vision REU 2012</dc:title>
  <dc:creator>Paul</dc:creator>
  <cp:lastModifiedBy>Paul</cp:lastModifiedBy>
  <cp:revision>15</cp:revision>
  <dcterms:created xsi:type="dcterms:W3CDTF">2012-06-11T02:20:32Z</dcterms:created>
  <dcterms:modified xsi:type="dcterms:W3CDTF">2012-06-11T13:48:36Z</dcterms:modified>
</cp:coreProperties>
</file>