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1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64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4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7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2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2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5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3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8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5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7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F7EC4-F280-4684-850A-52AE6574BBD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6E957-B2C3-419D-9ED5-30E2D2DE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2UyDucuFAQ&amp;feature=related" TargetMode="External"/><Relationship Id="rId2" Type="http://schemas.openxmlformats.org/officeDocument/2006/relationships/hyperlink" Target="http://www.youtube.com/watch?v=QXtOdSgf6Ic&amp;feature=relate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 Report, Weeks 2 &amp; 3</a:t>
            </a:r>
            <a:br>
              <a:rPr lang="en-US" dirty="0" smtClean="0"/>
            </a:br>
            <a:r>
              <a:rPr lang="en-US" dirty="0" smtClean="0"/>
              <a:t>REU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Finkel</a:t>
            </a:r>
          </a:p>
          <a:p>
            <a:r>
              <a:rPr lang="en-US" dirty="0" smtClean="0"/>
              <a:t>May 30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5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with </a:t>
            </a:r>
            <a:r>
              <a:rPr lang="en-US" dirty="0" err="1" smtClean="0"/>
              <a:t>Waqas</a:t>
            </a:r>
            <a:endParaRPr lang="en-US" dirty="0" smtClean="0"/>
          </a:p>
          <a:p>
            <a:r>
              <a:rPr lang="en-US" dirty="0" smtClean="0"/>
              <a:t>Crowd counting for high density crowds</a:t>
            </a:r>
          </a:p>
          <a:p>
            <a:pPr lvl="1"/>
            <a:r>
              <a:rPr lang="en-US" dirty="0" smtClean="0"/>
              <a:t>Disaster prevention</a:t>
            </a:r>
          </a:p>
        </p:txBody>
      </p:sp>
    </p:spTree>
    <p:extLst>
      <p:ext uri="{BB962C8B-B14F-4D97-AF65-F5344CB8AC3E}">
        <p14:creationId xmlns:p14="http://schemas.microsoft.com/office/powerpoint/2010/main" val="65803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 (reading and/or rereading)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Abnormal </a:t>
            </a:r>
            <a:r>
              <a:rPr lang="en-US" dirty="0"/>
              <a:t>Crowd Behavior Detection using Social Force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Talks about social force, psychological effects involved</a:t>
            </a:r>
          </a:p>
          <a:p>
            <a:pPr lvl="1"/>
            <a:r>
              <a:rPr lang="en-US" dirty="0" smtClean="0"/>
              <a:t>Social force uses optical flow</a:t>
            </a:r>
          </a:p>
          <a:p>
            <a:pPr lvl="1"/>
            <a:r>
              <a:rPr lang="en-US" dirty="0" smtClean="0"/>
              <a:t>Hard to track in dense crowds (occlusion, resolution)</a:t>
            </a:r>
          </a:p>
          <a:p>
            <a:pPr lvl="1"/>
            <a:r>
              <a:rPr lang="en-US" dirty="0" smtClean="0"/>
              <a:t>Use particle advection!</a:t>
            </a:r>
          </a:p>
          <a:p>
            <a:pPr lvl="2"/>
            <a:r>
              <a:rPr lang="en-US" dirty="0" smtClean="0"/>
              <a:t>Eliminate time gaps b/c it is continuous</a:t>
            </a:r>
          </a:p>
          <a:p>
            <a:pPr lvl="2"/>
            <a:r>
              <a:rPr lang="en-US" dirty="0" smtClean="0"/>
              <a:t>Does not track in this top down approach</a:t>
            </a:r>
          </a:p>
          <a:p>
            <a:pPr lvl="2"/>
            <a:r>
              <a:rPr lang="en-US" dirty="0" smtClean="0"/>
              <a:t>No segmentation needed</a:t>
            </a:r>
          </a:p>
        </p:txBody>
      </p:sp>
    </p:spTree>
    <p:extLst>
      <p:ext uri="{BB962C8B-B14F-4D97-AF65-F5344CB8AC3E}">
        <p14:creationId xmlns:p14="http://schemas.microsoft.com/office/powerpoint/2010/main" val="30820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Papers (reading and/or rereading)(cont’d)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force model for pedestrian dynamics</a:t>
            </a:r>
          </a:p>
          <a:p>
            <a:pPr lvl="1"/>
            <a:r>
              <a:rPr lang="en-US" dirty="0" smtClean="0"/>
              <a:t>Learned a lot about social force</a:t>
            </a:r>
          </a:p>
          <a:p>
            <a:pPr lvl="2"/>
            <a:r>
              <a:rPr lang="en-US" dirty="0" smtClean="0"/>
              <a:t>Concepts: desired destination, velocity, and direction; distance between pedestrians; repulsion (discomfort near walls, other weird things); attraction in time (friends, window displays); things you can see &gt; things you can’t see; territorial effect (private sphere)</a:t>
            </a:r>
          </a:p>
          <a:p>
            <a:pPr lvl="1"/>
            <a:r>
              <a:rPr lang="en-US" dirty="0" smtClean="0"/>
              <a:t>Still learning the equations</a:t>
            </a:r>
          </a:p>
        </p:txBody>
      </p:sp>
    </p:spTree>
    <p:extLst>
      <p:ext uri="{BB962C8B-B14F-4D97-AF65-F5344CB8AC3E}">
        <p14:creationId xmlns:p14="http://schemas.microsoft.com/office/powerpoint/2010/main" val="325396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Papers (reading and/or rereading)(cont’d)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Traffic and related self-driven many-particle systems (75 pages, still reading)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Streakline</a:t>
            </a:r>
            <a:r>
              <a:rPr lang="en-US" dirty="0" smtClean="0"/>
              <a:t> Representation of Flow in Crowded Scenes (skimmed over, couldn’t decipher figures, will discuss with </a:t>
            </a:r>
            <a:r>
              <a:rPr lang="en-US" dirty="0" err="1" smtClean="0"/>
              <a:t>Waqas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Crowd Flow Segmentation &amp; Stability Analysis</a:t>
            </a:r>
            <a:r>
              <a:rPr lang="en-US" dirty="0"/>
              <a:t> </a:t>
            </a:r>
            <a:r>
              <a:rPr lang="en-US" dirty="0" smtClean="0"/>
              <a:t>(skimmed over, couldn’t decipher figures, will discuss with </a:t>
            </a:r>
            <a:r>
              <a:rPr lang="en-US" dirty="0" err="1" smtClean="0"/>
              <a:t>Waqas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6885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Papers (plan on reading)(particle advection)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Lagrangian</a:t>
            </a:r>
            <a:r>
              <a:rPr lang="en-US" dirty="0" smtClean="0"/>
              <a:t> Particle Dynamics Approach for Crowd Flow Segmentation and Stability Analysis (Ali, Shah)</a:t>
            </a:r>
          </a:p>
          <a:p>
            <a:r>
              <a:rPr lang="en-US" dirty="0"/>
              <a:t>Floor </a:t>
            </a:r>
            <a:r>
              <a:rPr lang="en-US" dirty="0" smtClean="0"/>
              <a:t>Fields </a:t>
            </a:r>
            <a:r>
              <a:rPr lang="en-US" dirty="0"/>
              <a:t>for Tracking in High Density </a:t>
            </a:r>
            <a:r>
              <a:rPr lang="en-US" dirty="0" smtClean="0"/>
              <a:t>Crowd Scenes (Ali, Shah)</a:t>
            </a:r>
          </a:p>
          <a:p>
            <a:r>
              <a:rPr lang="en-US" dirty="0" smtClean="0"/>
              <a:t>Visual Crowd Surveillance Through A Hydrodynamics Lens (Moore, Ali, </a:t>
            </a:r>
            <a:r>
              <a:rPr lang="en-US" dirty="0" err="1" smtClean="0"/>
              <a:t>Mehran</a:t>
            </a:r>
            <a:r>
              <a:rPr lang="en-US" dirty="0" smtClean="0"/>
              <a:t>, Shah)</a:t>
            </a:r>
          </a:p>
        </p:txBody>
      </p:sp>
    </p:spTree>
    <p:extLst>
      <p:ext uri="{BB962C8B-B14F-4D97-AF65-F5344CB8AC3E}">
        <p14:creationId xmlns:p14="http://schemas.microsoft.com/office/powerpoint/2010/main" val="251060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 a few videos</a:t>
            </a:r>
          </a:p>
          <a:p>
            <a:r>
              <a:rPr lang="en-US" dirty="0" smtClean="0"/>
              <a:t>Not perfect</a:t>
            </a:r>
          </a:p>
          <a:p>
            <a:pPr lvl="1"/>
            <a:r>
              <a:rPr lang="en-US" dirty="0" smtClean="0"/>
              <a:t>Too much camera movement (e.g. </a:t>
            </a:r>
            <a:r>
              <a:rPr lang="en-US" dirty="0" smtClean="0">
                <a:hlinkClick r:id="rId2"/>
              </a:rPr>
              <a:t>http://www.youtube.com/watch?v=QXtOdSgf6Ic&amp;feature=related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Too fast (e.g. </a:t>
            </a:r>
            <a:r>
              <a:rPr lang="en-US" dirty="0" smtClean="0">
                <a:hlinkClick r:id="rId3"/>
              </a:rPr>
              <a:t>http://www.youtube.com/watch?v=d2UyDucuFAQ&amp;feature=related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135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papers about particle advection</a:t>
            </a:r>
          </a:p>
          <a:p>
            <a:r>
              <a:rPr lang="en-US" dirty="0" smtClean="0"/>
              <a:t>Start to implement particle advection</a:t>
            </a:r>
          </a:p>
          <a:p>
            <a:r>
              <a:rPr lang="en-US" dirty="0" smtClean="0"/>
              <a:t>Find usable videos for dataset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1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322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Progress Report, Weeks 2 &amp; 3 REU 2012</vt:lpstr>
      <vt:lpstr>Project Topic</vt:lpstr>
      <vt:lpstr>Papers (reading and/or rereading)</vt:lpstr>
      <vt:lpstr>Papers (reading and/or rereading)(cont’d)</vt:lpstr>
      <vt:lpstr>Papers (reading and/or rereading)(cont’d)</vt:lpstr>
      <vt:lpstr>Papers (plan on reading)(particle advection)</vt:lpstr>
      <vt:lpstr>Dataset</vt:lpstr>
      <vt:lpstr>Plans for next week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 REU 2012</dc:title>
  <dc:creator>Paul</dc:creator>
  <cp:lastModifiedBy>Paul</cp:lastModifiedBy>
  <cp:revision>50</cp:revision>
  <dcterms:created xsi:type="dcterms:W3CDTF">2012-05-30T20:15:14Z</dcterms:created>
  <dcterms:modified xsi:type="dcterms:W3CDTF">2012-05-31T13:32:01Z</dcterms:modified>
</cp:coreProperties>
</file>