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3" r:id="rId8"/>
    <p:sldId id="265" r:id="rId9"/>
    <p:sldId id="269" r:id="rId10"/>
    <p:sldId id="260" r:id="rId11"/>
    <p:sldId id="262" r:id="rId12"/>
    <p:sldId id="268" r:id="rId13"/>
    <p:sldId id="264" r:id="rId14"/>
    <p:sldId id="266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FD14-94FA-4365-8F56-2D91FBA6B910}" type="datetimeFigureOut">
              <a:rPr lang="en-US" smtClean="0"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27EF-4130-4817-9794-78163581F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1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FD14-94FA-4365-8F56-2D91FBA6B910}" type="datetimeFigureOut">
              <a:rPr lang="en-US" smtClean="0"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27EF-4130-4817-9794-78163581F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1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FD14-94FA-4365-8F56-2D91FBA6B910}" type="datetimeFigureOut">
              <a:rPr lang="en-US" smtClean="0"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27EF-4130-4817-9794-78163581F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5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FD14-94FA-4365-8F56-2D91FBA6B910}" type="datetimeFigureOut">
              <a:rPr lang="en-US" smtClean="0"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27EF-4130-4817-9794-78163581F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4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FD14-94FA-4365-8F56-2D91FBA6B910}" type="datetimeFigureOut">
              <a:rPr lang="en-US" smtClean="0"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27EF-4130-4817-9794-78163581F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2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FD14-94FA-4365-8F56-2D91FBA6B910}" type="datetimeFigureOut">
              <a:rPr lang="en-US" smtClean="0"/>
              <a:t>7/24/2012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27EF-4130-4817-9794-78163581F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1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FD14-94FA-4365-8F56-2D91FBA6B910}" type="datetimeFigureOut">
              <a:rPr lang="en-US" smtClean="0"/>
              <a:t>7/24/2012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27EF-4130-4817-9794-78163581F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3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FD14-94FA-4365-8F56-2D91FBA6B910}" type="datetimeFigureOut">
              <a:rPr lang="en-US" smtClean="0"/>
              <a:t>7/24/2012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27EF-4130-4817-9794-78163581F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7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FD14-94FA-4365-8F56-2D91FBA6B910}" type="datetimeFigureOut">
              <a:rPr lang="en-US" smtClean="0"/>
              <a:t>7/24/2012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27EF-4130-4817-9794-78163581F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9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FD14-94FA-4365-8F56-2D91FBA6B910}" type="datetimeFigureOut">
              <a:rPr lang="en-US" smtClean="0"/>
              <a:t>7/24/2012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27EF-4130-4817-9794-78163581F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6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FD14-94FA-4365-8F56-2D91FBA6B910}" type="datetimeFigureOut">
              <a:rPr lang="en-US" smtClean="0"/>
              <a:t>7/24/2012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27EF-4130-4817-9794-78163581F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9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0FD14-94FA-4365-8F56-2D91FBA6B910}" type="datetimeFigureOut">
              <a:rPr lang="en-US" smtClean="0"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327EF-4130-4817-9794-78163581F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3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Crowd </a:t>
            </a:r>
            <a:r>
              <a:rPr lang="en-US" dirty="0" smtClean="0"/>
              <a:t>Density Estimation Using </a:t>
            </a:r>
            <a:r>
              <a:rPr lang="en-US" dirty="0" err="1"/>
              <a:t>Eulerian</a:t>
            </a:r>
            <a:r>
              <a:rPr lang="en-US" dirty="0"/>
              <a:t> </a:t>
            </a:r>
            <a:r>
              <a:rPr lang="en-US" dirty="0" smtClean="0"/>
              <a:t>Particle </a:t>
            </a:r>
            <a:r>
              <a:rPr lang="en-US" dirty="0"/>
              <a:t>D</a:t>
            </a:r>
            <a:r>
              <a:rPr lang="en-US" dirty="0" smtClean="0"/>
              <a:t>ynamics</a:t>
            </a:r>
            <a:br>
              <a:rPr lang="en-US" dirty="0" smtClean="0"/>
            </a:br>
            <a:r>
              <a:rPr lang="en-US" dirty="0" smtClean="0"/>
              <a:t>Weeks 9 &amp; 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Paul </a:t>
            </a:r>
            <a:r>
              <a:rPr lang="en-US" dirty="0" err="1" smtClean="0"/>
              <a:t>Finkel</a:t>
            </a:r>
            <a:endParaRPr lang="en-US" dirty="0" smtClean="0"/>
          </a:p>
          <a:p>
            <a:r>
              <a:rPr lang="en-US" dirty="0" smtClean="0"/>
              <a:t>UCF Computer Vision REU 2012</a:t>
            </a:r>
          </a:p>
          <a:p>
            <a:r>
              <a:rPr lang="en-US" dirty="0" smtClean="0"/>
              <a:t>7/24/12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2</a:t>
            </a:r>
            <a:endParaRPr lang="en-US" dirty="0"/>
          </a:p>
        </p:txBody>
      </p:sp>
      <p:pic>
        <p:nvPicPr>
          <p:cNvPr id="4" name="Seq_12_18th_15_Frame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1447800"/>
            <a:ext cx="835429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Correlation, Video 2</a:t>
            </a:r>
            <a:endParaRPr lang="en-US" dirty="0"/>
          </a:p>
        </p:txBody>
      </p:sp>
      <p:pic>
        <p:nvPicPr>
          <p:cNvPr id="2051" name="Picture 3" descr="C:\Users\VisionLab\Dropbox\Private 2\REU\Programs\Optical Flow\OpticalFlow\Correlation Coloring\HOF\12\rows\18_15_rows_rx_thresh_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269038" cy="520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0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Motion Boundaries, Video 2, Manual</a:t>
            </a:r>
            <a:endParaRPr lang="en-US" sz="4000" dirty="0"/>
          </a:p>
        </p:txBody>
      </p:sp>
      <p:pic>
        <p:nvPicPr>
          <p:cNvPr id="18434" name="Picture 2" descr="C:\Users\Paul\Dropbox\Private 2\REU\Programs\Optical Flow\OpticalFlow\Correlation Coloring\HOF\12\rows\18_15_rows_rx_thresh_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1219200"/>
            <a:ext cx="6683265" cy="554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2"/>
          <p:cNvSpPr/>
          <p:nvPr/>
        </p:nvSpPr>
        <p:spPr>
          <a:xfrm>
            <a:off x="1484768" y="2788467"/>
            <a:ext cx="4988460" cy="4019739"/>
          </a:xfrm>
          <a:custGeom>
            <a:avLst/>
            <a:gdLst>
              <a:gd name="connsiteX0" fmla="*/ 0 w 4988460"/>
              <a:gd name="connsiteY0" fmla="*/ 2734147 h 4019739"/>
              <a:gd name="connsiteX1" fmla="*/ 117695 w 4988460"/>
              <a:gd name="connsiteY1" fmla="*/ 2725093 h 4019739"/>
              <a:gd name="connsiteX2" fmla="*/ 217283 w 4988460"/>
              <a:gd name="connsiteY2" fmla="*/ 2688880 h 4019739"/>
              <a:gd name="connsiteX3" fmla="*/ 253497 w 4988460"/>
              <a:gd name="connsiteY3" fmla="*/ 2679826 h 4019739"/>
              <a:gd name="connsiteX4" fmla="*/ 298765 w 4988460"/>
              <a:gd name="connsiteY4" fmla="*/ 2661719 h 4019739"/>
              <a:gd name="connsiteX5" fmla="*/ 398353 w 4988460"/>
              <a:gd name="connsiteY5" fmla="*/ 2643612 h 4019739"/>
              <a:gd name="connsiteX6" fmla="*/ 434567 w 4988460"/>
              <a:gd name="connsiteY6" fmla="*/ 2625505 h 4019739"/>
              <a:gd name="connsiteX7" fmla="*/ 660903 w 4988460"/>
              <a:gd name="connsiteY7" fmla="*/ 2598345 h 4019739"/>
              <a:gd name="connsiteX8" fmla="*/ 995882 w 4988460"/>
              <a:gd name="connsiteY8" fmla="*/ 2589291 h 4019739"/>
              <a:gd name="connsiteX9" fmla="*/ 1122630 w 4988460"/>
              <a:gd name="connsiteY9" fmla="*/ 2525917 h 4019739"/>
              <a:gd name="connsiteX10" fmla="*/ 1195058 w 4988460"/>
              <a:gd name="connsiteY10" fmla="*/ 2489703 h 4019739"/>
              <a:gd name="connsiteX11" fmla="*/ 1222218 w 4988460"/>
              <a:gd name="connsiteY11" fmla="*/ 2471596 h 4019739"/>
              <a:gd name="connsiteX12" fmla="*/ 1258432 w 4988460"/>
              <a:gd name="connsiteY12" fmla="*/ 2435383 h 4019739"/>
              <a:gd name="connsiteX13" fmla="*/ 1285592 w 4988460"/>
              <a:gd name="connsiteY13" fmla="*/ 2426329 h 4019739"/>
              <a:gd name="connsiteX14" fmla="*/ 1385181 w 4988460"/>
              <a:gd name="connsiteY14" fmla="*/ 2372008 h 4019739"/>
              <a:gd name="connsiteX15" fmla="*/ 1394234 w 4988460"/>
              <a:gd name="connsiteY15" fmla="*/ 2344848 h 4019739"/>
              <a:gd name="connsiteX16" fmla="*/ 1466662 w 4988460"/>
              <a:gd name="connsiteY16" fmla="*/ 2290527 h 4019739"/>
              <a:gd name="connsiteX17" fmla="*/ 1493822 w 4988460"/>
              <a:gd name="connsiteY17" fmla="*/ 2263367 h 4019739"/>
              <a:gd name="connsiteX18" fmla="*/ 1530036 w 4988460"/>
              <a:gd name="connsiteY18" fmla="*/ 2254313 h 4019739"/>
              <a:gd name="connsiteX19" fmla="*/ 1575303 w 4988460"/>
              <a:gd name="connsiteY19" fmla="*/ 2190939 h 4019739"/>
              <a:gd name="connsiteX20" fmla="*/ 1629624 w 4988460"/>
              <a:gd name="connsiteY20" fmla="*/ 2136618 h 4019739"/>
              <a:gd name="connsiteX21" fmla="*/ 1665838 w 4988460"/>
              <a:gd name="connsiteY21" fmla="*/ 2091351 h 4019739"/>
              <a:gd name="connsiteX22" fmla="*/ 1683945 w 4988460"/>
              <a:gd name="connsiteY22" fmla="*/ 2064190 h 4019739"/>
              <a:gd name="connsiteX23" fmla="*/ 1711105 w 4988460"/>
              <a:gd name="connsiteY23" fmla="*/ 2037030 h 4019739"/>
              <a:gd name="connsiteX24" fmla="*/ 1747319 w 4988460"/>
              <a:gd name="connsiteY24" fmla="*/ 1982709 h 4019739"/>
              <a:gd name="connsiteX25" fmla="*/ 1792586 w 4988460"/>
              <a:gd name="connsiteY25" fmla="*/ 1937442 h 4019739"/>
              <a:gd name="connsiteX26" fmla="*/ 1901228 w 4988460"/>
              <a:gd name="connsiteY26" fmla="*/ 1792586 h 4019739"/>
              <a:gd name="connsiteX27" fmla="*/ 2000816 w 4988460"/>
              <a:gd name="connsiteY27" fmla="*/ 1638678 h 4019739"/>
              <a:gd name="connsiteX28" fmla="*/ 2037030 w 4988460"/>
              <a:gd name="connsiteY28" fmla="*/ 1575303 h 4019739"/>
              <a:gd name="connsiteX29" fmla="*/ 2073244 w 4988460"/>
              <a:gd name="connsiteY29" fmla="*/ 1530036 h 4019739"/>
              <a:gd name="connsiteX30" fmla="*/ 2109458 w 4988460"/>
              <a:gd name="connsiteY30" fmla="*/ 1502876 h 4019739"/>
              <a:gd name="connsiteX31" fmla="*/ 2136618 w 4988460"/>
              <a:gd name="connsiteY31" fmla="*/ 1466662 h 4019739"/>
              <a:gd name="connsiteX32" fmla="*/ 2172832 w 4988460"/>
              <a:gd name="connsiteY32" fmla="*/ 1439501 h 4019739"/>
              <a:gd name="connsiteX33" fmla="*/ 2199992 w 4988460"/>
              <a:gd name="connsiteY33" fmla="*/ 1412341 h 4019739"/>
              <a:gd name="connsiteX34" fmla="*/ 2263367 w 4988460"/>
              <a:gd name="connsiteY34" fmla="*/ 1376127 h 4019739"/>
              <a:gd name="connsiteX35" fmla="*/ 2290527 w 4988460"/>
              <a:gd name="connsiteY35" fmla="*/ 1367074 h 4019739"/>
              <a:gd name="connsiteX36" fmla="*/ 2372008 w 4988460"/>
              <a:gd name="connsiteY36" fmla="*/ 1339913 h 4019739"/>
              <a:gd name="connsiteX37" fmla="*/ 2426329 w 4988460"/>
              <a:gd name="connsiteY37" fmla="*/ 1294646 h 4019739"/>
              <a:gd name="connsiteX38" fmla="*/ 2507810 w 4988460"/>
              <a:gd name="connsiteY38" fmla="*/ 1249379 h 4019739"/>
              <a:gd name="connsiteX39" fmla="*/ 2562131 w 4988460"/>
              <a:gd name="connsiteY39" fmla="*/ 1213165 h 4019739"/>
              <a:gd name="connsiteX40" fmla="*/ 2589291 w 4988460"/>
              <a:gd name="connsiteY40" fmla="*/ 1204111 h 4019739"/>
              <a:gd name="connsiteX41" fmla="*/ 2643612 w 4988460"/>
              <a:gd name="connsiteY41" fmla="*/ 1158844 h 4019739"/>
              <a:gd name="connsiteX42" fmla="*/ 2679826 w 4988460"/>
              <a:gd name="connsiteY42" fmla="*/ 1140737 h 4019739"/>
              <a:gd name="connsiteX43" fmla="*/ 2706986 w 4988460"/>
              <a:gd name="connsiteY43" fmla="*/ 1113577 h 4019739"/>
              <a:gd name="connsiteX44" fmla="*/ 2770361 w 4988460"/>
              <a:gd name="connsiteY44" fmla="*/ 1077363 h 4019739"/>
              <a:gd name="connsiteX45" fmla="*/ 2806575 w 4988460"/>
              <a:gd name="connsiteY45" fmla="*/ 1041149 h 4019739"/>
              <a:gd name="connsiteX46" fmla="*/ 2951430 w 4988460"/>
              <a:gd name="connsiteY46" fmla="*/ 923454 h 4019739"/>
              <a:gd name="connsiteX47" fmla="*/ 2978590 w 4988460"/>
              <a:gd name="connsiteY47" fmla="*/ 905347 h 4019739"/>
              <a:gd name="connsiteX48" fmla="*/ 3023858 w 4988460"/>
              <a:gd name="connsiteY48" fmla="*/ 878186 h 4019739"/>
              <a:gd name="connsiteX49" fmla="*/ 3078179 w 4988460"/>
              <a:gd name="connsiteY49" fmla="*/ 823866 h 4019739"/>
              <a:gd name="connsiteX50" fmla="*/ 3177767 w 4988460"/>
              <a:gd name="connsiteY50" fmla="*/ 778598 h 4019739"/>
              <a:gd name="connsiteX51" fmla="*/ 3241141 w 4988460"/>
              <a:gd name="connsiteY51" fmla="*/ 724278 h 4019739"/>
              <a:gd name="connsiteX52" fmla="*/ 3304515 w 4988460"/>
              <a:gd name="connsiteY52" fmla="*/ 688064 h 4019739"/>
              <a:gd name="connsiteX53" fmla="*/ 3331676 w 4988460"/>
              <a:gd name="connsiteY53" fmla="*/ 651850 h 4019739"/>
              <a:gd name="connsiteX54" fmla="*/ 3395050 w 4988460"/>
              <a:gd name="connsiteY54" fmla="*/ 624689 h 4019739"/>
              <a:gd name="connsiteX55" fmla="*/ 3422210 w 4988460"/>
              <a:gd name="connsiteY55" fmla="*/ 597529 h 4019739"/>
              <a:gd name="connsiteX56" fmla="*/ 3449371 w 4988460"/>
              <a:gd name="connsiteY56" fmla="*/ 588476 h 4019739"/>
              <a:gd name="connsiteX57" fmla="*/ 3467478 w 4988460"/>
              <a:gd name="connsiteY57" fmla="*/ 561315 h 4019739"/>
              <a:gd name="connsiteX58" fmla="*/ 3503691 w 4988460"/>
              <a:gd name="connsiteY58" fmla="*/ 543208 h 4019739"/>
              <a:gd name="connsiteX59" fmla="*/ 3548959 w 4988460"/>
              <a:gd name="connsiteY59" fmla="*/ 497941 h 4019739"/>
              <a:gd name="connsiteX60" fmla="*/ 3567066 w 4988460"/>
              <a:gd name="connsiteY60" fmla="*/ 470781 h 4019739"/>
              <a:gd name="connsiteX61" fmla="*/ 3603280 w 4988460"/>
              <a:gd name="connsiteY61" fmla="*/ 452674 h 4019739"/>
              <a:gd name="connsiteX62" fmla="*/ 3657600 w 4988460"/>
              <a:gd name="connsiteY62" fmla="*/ 416460 h 4019739"/>
              <a:gd name="connsiteX63" fmla="*/ 3711921 w 4988460"/>
              <a:gd name="connsiteY63" fmla="*/ 398353 h 4019739"/>
              <a:gd name="connsiteX64" fmla="*/ 3766242 w 4988460"/>
              <a:gd name="connsiteY64" fmla="*/ 362139 h 4019739"/>
              <a:gd name="connsiteX65" fmla="*/ 3902044 w 4988460"/>
              <a:gd name="connsiteY65" fmla="*/ 298765 h 4019739"/>
              <a:gd name="connsiteX66" fmla="*/ 3929204 w 4988460"/>
              <a:gd name="connsiteY66" fmla="*/ 280658 h 4019739"/>
              <a:gd name="connsiteX67" fmla="*/ 3983525 w 4988460"/>
              <a:gd name="connsiteY67" fmla="*/ 262551 h 4019739"/>
              <a:gd name="connsiteX68" fmla="*/ 4010685 w 4988460"/>
              <a:gd name="connsiteY68" fmla="*/ 244444 h 4019739"/>
              <a:gd name="connsiteX69" fmla="*/ 4065006 w 4988460"/>
              <a:gd name="connsiteY69" fmla="*/ 226337 h 4019739"/>
              <a:gd name="connsiteX70" fmla="*/ 4119327 w 4988460"/>
              <a:gd name="connsiteY70" fmla="*/ 190123 h 4019739"/>
              <a:gd name="connsiteX71" fmla="*/ 4200808 w 4988460"/>
              <a:gd name="connsiteY71" fmla="*/ 126749 h 4019739"/>
              <a:gd name="connsiteX72" fmla="*/ 4264182 w 4988460"/>
              <a:gd name="connsiteY72" fmla="*/ 108642 h 4019739"/>
              <a:gd name="connsiteX73" fmla="*/ 4291343 w 4988460"/>
              <a:gd name="connsiteY73" fmla="*/ 90535 h 4019739"/>
              <a:gd name="connsiteX74" fmla="*/ 4327557 w 4988460"/>
              <a:gd name="connsiteY74" fmla="*/ 81482 h 4019739"/>
              <a:gd name="connsiteX75" fmla="*/ 4381878 w 4988460"/>
              <a:gd name="connsiteY75" fmla="*/ 63375 h 4019739"/>
              <a:gd name="connsiteX76" fmla="*/ 4409038 w 4988460"/>
              <a:gd name="connsiteY76" fmla="*/ 54321 h 4019739"/>
              <a:gd name="connsiteX77" fmla="*/ 4436198 w 4988460"/>
              <a:gd name="connsiteY77" fmla="*/ 36214 h 4019739"/>
              <a:gd name="connsiteX78" fmla="*/ 4572000 w 4988460"/>
              <a:gd name="connsiteY78" fmla="*/ 27161 h 4019739"/>
              <a:gd name="connsiteX79" fmla="*/ 4626321 w 4988460"/>
              <a:gd name="connsiteY79" fmla="*/ 18107 h 4019739"/>
              <a:gd name="connsiteX80" fmla="*/ 4689695 w 4988460"/>
              <a:gd name="connsiteY80" fmla="*/ 0 h 4019739"/>
              <a:gd name="connsiteX81" fmla="*/ 4816444 w 4988460"/>
              <a:gd name="connsiteY81" fmla="*/ 18107 h 4019739"/>
              <a:gd name="connsiteX82" fmla="*/ 4888872 w 4988460"/>
              <a:gd name="connsiteY82" fmla="*/ 54321 h 4019739"/>
              <a:gd name="connsiteX83" fmla="*/ 4916032 w 4988460"/>
              <a:gd name="connsiteY83" fmla="*/ 90535 h 4019739"/>
              <a:gd name="connsiteX84" fmla="*/ 4952246 w 4988460"/>
              <a:gd name="connsiteY84" fmla="*/ 126749 h 4019739"/>
              <a:gd name="connsiteX85" fmla="*/ 4970353 w 4988460"/>
              <a:gd name="connsiteY85" fmla="*/ 199177 h 4019739"/>
              <a:gd name="connsiteX86" fmla="*/ 4988460 w 4988460"/>
              <a:gd name="connsiteY86" fmla="*/ 289711 h 4019739"/>
              <a:gd name="connsiteX87" fmla="*/ 4979406 w 4988460"/>
              <a:gd name="connsiteY87" fmla="*/ 380246 h 4019739"/>
              <a:gd name="connsiteX88" fmla="*/ 4961299 w 4988460"/>
              <a:gd name="connsiteY88" fmla="*/ 443620 h 4019739"/>
              <a:gd name="connsiteX89" fmla="*/ 4943192 w 4988460"/>
              <a:gd name="connsiteY89" fmla="*/ 479834 h 4019739"/>
              <a:gd name="connsiteX90" fmla="*/ 4934139 w 4988460"/>
              <a:gd name="connsiteY90" fmla="*/ 506994 h 4019739"/>
              <a:gd name="connsiteX91" fmla="*/ 4925085 w 4988460"/>
              <a:gd name="connsiteY91" fmla="*/ 543208 h 4019739"/>
              <a:gd name="connsiteX92" fmla="*/ 4906979 w 4988460"/>
              <a:gd name="connsiteY92" fmla="*/ 570369 h 4019739"/>
              <a:gd name="connsiteX93" fmla="*/ 4888872 w 4988460"/>
              <a:gd name="connsiteY93" fmla="*/ 633743 h 4019739"/>
              <a:gd name="connsiteX94" fmla="*/ 4861711 w 4988460"/>
              <a:gd name="connsiteY94" fmla="*/ 688064 h 4019739"/>
              <a:gd name="connsiteX95" fmla="*/ 4852658 w 4988460"/>
              <a:gd name="connsiteY95" fmla="*/ 742384 h 4019739"/>
              <a:gd name="connsiteX96" fmla="*/ 4843604 w 4988460"/>
              <a:gd name="connsiteY96" fmla="*/ 778598 h 4019739"/>
              <a:gd name="connsiteX97" fmla="*/ 4834551 w 4988460"/>
              <a:gd name="connsiteY97" fmla="*/ 841973 h 4019739"/>
              <a:gd name="connsiteX98" fmla="*/ 4798337 w 4988460"/>
              <a:gd name="connsiteY98" fmla="*/ 869133 h 4019739"/>
              <a:gd name="connsiteX99" fmla="*/ 4734963 w 4988460"/>
              <a:gd name="connsiteY99" fmla="*/ 923454 h 4019739"/>
              <a:gd name="connsiteX100" fmla="*/ 4707802 w 4988460"/>
              <a:gd name="connsiteY100" fmla="*/ 932507 h 4019739"/>
              <a:gd name="connsiteX101" fmla="*/ 4481466 w 4988460"/>
              <a:gd name="connsiteY101" fmla="*/ 950614 h 4019739"/>
              <a:gd name="connsiteX102" fmla="*/ 4454305 w 4988460"/>
              <a:gd name="connsiteY102" fmla="*/ 959668 h 4019739"/>
              <a:gd name="connsiteX103" fmla="*/ 4418091 w 4988460"/>
              <a:gd name="connsiteY103" fmla="*/ 968721 h 4019739"/>
              <a:gd name="connsiteX104" fmla="*/ 4390931 w 4988460"/>
              <a:gd name="connsiteY104" fmla="*/ 986828 h 4019739"/>
              <a:gd name="connsiteX105" fmla="*/ 4300396 w 4988460"/>
              <a:gd name="connsiteY105" fmla="*/ 1068309 h 4019739"/>
              <a:gd name="connsiteX106" fmla="*/ 4237022 w 4988460"/>
              <a:gd name="connsiteY106" fmla="*/ 1131683 h 4019739"/>
              <a:gd name="connsiteX107" fmla="*/ 4209862 w 4988460"/>
              <a:gd name="connsiteY107" fmla="*/ 1158844 h 4019739"/>
              <a:gd name="connsiteX108" fmla="*/ 4146487 w 4988460"/>
              <a:gd name="connsiteY108" fmla="*/ 1213165 h 4019739"/>
              <a:gd name="connsiteX109" fmla="*/ 4137434 w 4988460"/>
              <a:gd name="connsiteY109" fmla="*/ 1240325 h 4019739"/>
              <a:gd name="connsiteX110" fmla="*/ 4092167 w 4988460"/>
              <a:gd name="connsiteY110" fmla="*/ 1249379 h 4019739"/>
              <a:gd name="connsiteX111" fmla="*/ 4055953 w 4988460"/>
              <a:gd name="connsiteY111" fmla="*/ 1258432 h 4019739"/>
              <a:gd name="connsiteX112" fmla="*/ 3992579 w 4988460"/>
              <a:gd name="connsiteY112" fmla="*/ 1294646 h 4019739"/>
              <a:gd name="connsiteX113" fmla="*/ 3929204 w 4988460"/>
              <a:gd name="connsiteY113" fmla="*/ 1330860 h 4019739"/>
              <a:gd name="connsiteX114" fmla="*/ 3883937 w 4988460"/>
              <a:gd name="connsiteY114" fmla="*/ 1339913 h 4019739"/>
              <a:gd name="connsiteX115" fmla="*/ 3820563 w 4988460"/>
              <a:gd name="connsiteY115" fmla="*/ 1376127 h 4019739"/>
              <a:gd name="connsiteX116" fmla="*/ 3784349 w 4988460"/>
              <a:gd name="connsiteY116" fmla="*/ 1394234 h 4019739"/>
              <a:gd name="connsiteX117" fmla="*/ 3739082 w 4988460"/>
              <a:gd name="connsiteY117" fmla="*/ 1430448 h 4019739"/>
              <a:gd name="connsiteX118" fmla="*/ 3684761 w 4988460"/>
              <a:gd name="connsiteY118" fmla="*/ 1466662 h 4019739"/>
              <a:gd name="connsiteX119" fmla="*/ 3630440 w 4988460"/>
              <a:gd name="connsiteY119" fmla="*/ 1502876 h 4019739"/>
              <a:gd name="connsiteX120" fmla="*/ 3603280 w 4988460"/>
              <a:gd name="connsiteY120" fmla="*/ 1520983 h 4019739"/>
              <a:gd name="connsiteX121" fmla="*/ 3567066 w 4988460"/>
              <a:gd name="connsiteY121" fmla="*/ 1557196 h 4019739"/>
              <a:gd name="connsiteX122" fmla="*/ 3530852 w 4988460"/>
              <a:gd name="connsiteY122" fmla="*/ 1602464 h 4019739"/>
              <a:gd name="connsiteX123" fmla="*/ 3485584 w 4988460"/>
              <a:gd name="connsiteY123" fmla="*/ 1647731 h 4019739"/>
              <a:gd name="connsiteX124" fmla="*/ 3476531 w 4988460"/>
              <a:gd name="connsiteY124" fmla="*/ 1674891 h 4019739"/>
              <a:gd name="connsiteX125" fmla="*/ 3385996 w 4988460"/>
              <a:gd name="connsiteY125" fmla="*/ 1756373 h 4019739"/>
              <a:gd name="connsiteX126" fmla="*/ 3304515 w 4988460"/>
              <a:gd name="connsiteY126" fmla="*/ 1837854 h 4019739"/>
              <a:gd name="connsiteX127" fmla="*/ 3286408 w 4988460"/>
              <a:gd name="connsiteY127" fmla="*/ 1865014 h 4019739"/>
              <a:gd name="connsiteX128" fmla="*/ 3232087 w 4988460"/>
              <a:gd name="connsiteY128" fmla="*/ 1883121 h 4019739"/>
              <a:gd name="connsiteX129" fmla="*/ 3177767 w 4988460"/>
              <a:gd name="connsiteY129" fmla="*/ 1910282 h 4019739"/>
              <a:gd name="connsiteX130" fmla="*/ 3150606 w 4988460"/>
              <a:gd name="connsiteY130" fmla="*/ 1937442 h 4019739"/>
              <a:gd name="connsiteX131" fmla="*/ 3114392 w 4988460"/>
              <a:gd name="connsiteY131" fmla="*/ 1955549 h 4019739"/>
              <a:gd name="connsiteX132" fmla="*/ 3060072 w 4988460"/>
              <a:gd name="connsiteY132" fmla="*/ 1991763 h 4019739"/>
              <a:gd name="connsiteX133" fmla="*/ 3023858 w 4988460"/>
              <a:gd name="connsiteY133" fmla="*/ 2009870 h 4019739"/>
              <a:gd name="connsiteX134" fmla="*/ 2996697 w 4988460"/>
              <a:gd name="connsiteY134" fmla="*/ 2037030 h 4019739"/>
              <a:gd name="connsiteX135" fmla="*/ 2969537 w 4988460"/>
              <a:gd name="connsiteY135" fmla="*/ 2046083 h 4019739"/>
              <a:gd name="connsiteX136" fmla="*/ 2897109 w 4988460"/>
              <a:gd name="connsiteY136" fmla="*/ 2082297 h 4019739"/>
              <a:gd name="connsiteX137" fmla="*/ 2860895 w 4988460"/>
              <a:gd name="connsiteY137" fmla="*/ 2109458 h 4019739"/>
              <a:gd name="connsiteX138" fmla="*/ 2833735 w 4988460"/>
              <a:gd name="connsiteY138" fmla="*/ 2127565 h 4019739"/>
              <a:gd name="connsiteX139" fmla="*/ 2779414 w 4988460"/>
              <a:gd name="connsiteY139" fmla="*/ 2172832 h 4019739"/>
              <a:gd name="connsiteX140" fmla="*/ 2725093 w 4988460"/>
              <a:gd name="connsiteY140" fmla="*/ 2236206 h 4019739"/>
              <a:gd name="connsiteX141" fmla="*/ 2697933 w 4988460"/>
              <a:gd name="connsiteY141" fmla="*/ 2254313 h 4019739"/>
              <a:gd name="connsiteX142" fmla="*/ 2661719 w 4988460"/>
              <a:gd name="connsiteY142" fmla="*/ 2290527 h 4019739"/>
              <a:gd name="connsiteX143" fmla="*/ 2634559 w 4988460"/>
              <a:gd name="connsiteY143" fmla="*/ 2308634 h 4019739"/>
              <a:gd name="connsiteX144" fmla="*/ 2589291 w 4988460"/>
              <a:gd name="connsiteY144" fmla="*/ 2362955 h 4019739"/>
              <a:gd name="connsiteX145" fmla="*/ 2562131 w 4988460"/>
              <a:gd name="connsiteY145" fmla="*/ 2390115 h 4019739"/>
              <a:gd name="connsiteX146" fmla="*/ 2553078 w 4988460"/>
              <a:gd name="connsiteY146" fmla="*/ 2417276 h 4019739"/>
              <a:gd name="connsiteX147" fmla="*/ 2453489 w 4988460"/>
              <a:gd name="connsiteY147" fmla="*/ 2525917 h 4019739"/>
              <a:gd name="connsiteX148" fmla="*/ 2399169 w 4988460"/>
              <a:gd name="connsiteY148" fmla="*/ 2580238 h 4019739"/>
              <a:gd name="connsiteX149" fmla="*/ 2335794 w 4988460"/>
              <a:gd name="connsiteY149" fmla="*/ 2643612 h 4019739"/>
              <a:gd name="connsiteX150" fmla="*/ 2218099 w 4988460"/>
              <a:gd name="connsiteY150" fmla="*/ 2697933 h 4019739"/>
              <a:gd name="connsiteX151" fmla="*/ 2163779 w 4988460"/>
              <a:gd name="connsiteY151" fmla="*/ 2752254 h 4019739"/>
              <a:gd name="connsiteX152" fmla="*/ 2118511 w 4988460"/>
              <a:gd name="connsiteY152" fmla="*/ 2797521 h 4019739"/>
              <a:gd name="connsiteX153" fmla="*/ 2064190 w 4988460"/>
              <a:gd name="connsiteY153" fmla="*/ 2842788 h 4019739"/>
              <a:gd name="connsiteX154" fmla="*/ 2037030 w 4988460"/>
              <a:gd name="connsiteY154" fmla="*/ 2860895 h 4019739"/>
              <a:gd name="connsiteX155" fmla="*/ 2000816 w 4988460"/>
              <a:gd name="connsiteY155" fmla="*/ 2897109 h 4019739"/>
              <a:gd name="connsiteX156" fmla="*/ 1964602 w 4988460"/>
              <a:gd name="connsiteY156" fmla="*/ 2924270 h 4019739"/>
              <a:gd name="connsiteX157" fmla="*/ 1937442 w 4988460"/>
              <a:gd name="connsiteY157" fmla="*/ 2951430 h 4019739"/>
              <a:gd name="connsiteX158" fmla="*/ 1883121 w 4988460"/>
              <a:gd name="connsiteY158" fmla="*/ 2996697 h 4019739"/>
              <a:gd name="connsiteX159" fmla="*/ 1837854 w 4988460"/>
              <a:gd name="connsiteY159" fmla="*/ 3051018 h 4019739"/>
              <a:gd name="connsiteX160" fmla="*/ 1792586 w 4988460"/>
              <a:gd name="connsiteY160" fmla="*/ 3096285 h 4019739"/>
              <a:gd name="connsiteX161" fmla="*/ 1774480 w 4988460"/>
              <a:gd name="connsiteY161" fmla="*/ 3123446 h 4019739"/>
              <a:gd name="connsiteX162" fmla="*/ 1711105 w 4988460"/>
              <a:gd name="connsiteY162" fmla="*/ 3168713 h 4019739"/>
              <a:gd name="connsiteX163" fmla="*/ 1656784 w 4988460"/>
              <a:gd name="connsiteY163" fmla="*/ 3241141 h 4019739"/>
              <a:gd name="connsiteX164" fmla="*/ 1593410 w 4988460"/>
              <a:gd name="connsiteY164" fmla="*/ 3322622 h 4019739"/>
              <a:gd name="connsiteX165" fmla="*/ 1548143 w 4988460"/>
              <a:gd name="connsiteY165" fmla="*/ 3413157 h 4019739"/>
              <a:gd name="connsiteX166" fmla="*/ 1520982 w 4988460"/>
              <a:gd name="connsiteY166" fmla="*/ 3440317 h 4019739"/>
              <a:gd name="connsiteX167" fmla="*/ 1502876 w 4988460"/>
              <a:gd name="connsiteY167" fmla="*/ 3467478 h 4019739"/>
              <a:gd name="connsiteX168" fmla="*/ 1457608 w 4988460"/>
              <a:gd name="connsiteY168" fmla="*/ 3521798 h 4019739"/>
              <a:gd name="connsiteX169" fmla="*/ 1403287 w 4988460"/>
              <a:gd name="connsiteY169" fmla="*/ 3603280 h 4019739"/>
              <a:gd name="connsiteX170" fmla="*/ 1339913 w 4988460"/>
              <a:gd name="connsiteY170" fmla="*/ 3675707 h 4019739"/>
              <a:gd name="connsiteX171" fmla="*/ 1231272 w 4988460"/>
              <a:gd name="connsiteY171" fmla="*/ 3793402 h 4019739"/>
              <a:gd name="connsiteX172" fmla="*/ 1186004 w 4988460"/>
              <a:gd name="connsiteY172" fmla="*/ 3847723 h 4019739"/>
              <a:gd name="connsiteX173" fmla="*/ 1167897 w 4988460"/>
              <a:gd name="connsiteY173" fmla="*/ 3874883 h 4019739"/>
              <a:gd name="connsiteX174" fmla="*/ 1140737 w 4988460"/>
              <a:gd name="connsiteY174" fmla="*/ 3911097 h 4019739"/>
              <a:gd name="connsiteX175" fmla="*/ 1095470 w 4988460"/>
              <a:gd name="connsiteY175" fmla="*/ 3974472 h 4019739"/>
              <a:gd name="connsiteX176" fmla="*/ 1077363 w 4988460"/>
              <a:gd name="connsiteY176" fmla="*/ 4019739 h 401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4988460" h="4019739">
                <a:moveTo>
                  <a:pt x="0" y="2734147"/>
                </a:moveTo>
                <a:cubicBezTo>
                  <a:pt x="39232" y="2731129"/>
                  <a:pt x="79174" y="2733118"/>
                  <a:pt x="117695" y="2725093"/>
                </a:cubicBezTo>
                <a:cubicBezTo>
                  <a:pt x="152275" y="2717889"/>
                  <a:pt x="183773" y="2700050"/>
                  <a:pt x="217283" y="2688880"/>
                </a:cubicBezTo>
                <a:cubicBezTo>
                  <a:pt x="229087" y="2684945"/>
                  <a:pt x="241693" y="2683761"/>
                  <a:pt x="253497" y="2679826"/>
                </a:cubicBezTo>
                <a:cubicBezTo>
                  <a:pt x="268915" y="2674687"/>
                  <a:pt x="283199" y="2666389"/>
                  <a:pt x="298765" y="2661719"/>
                </a:cubicBezTo>
                <a:cubicBezTo>
                  <a:pt x="314575" y="2656976"/>
                  <a:pt x="385468" y="2645760"/>
                  <a:pt x="398353" y="2643612"/>
                </a:cubicBezTo>
                <a:cubicBezTo>
                  <a:pt x="410424" y="2637576"/>
                  <a:pt x="421763" y="2629773"/>
                  <a:pt x="434567" y="2625505"/>
                </a:cubicBezTo>
                <a:cubicBezTo>
                  <a:pt x="516096" y="2598328"/>
                  <a:pt x="566317" y="2601848"/>
                  <a:pt x="660903" y="2598345"/>
                </a:cubicBezTo>
                <a:cubicBezTo>
                  <a:pt x="772527" y="2594211"/>
                  <a:pt x="884222" y="2592309"/>
                  <a:pt x="995882" y="2589291"/>
                </a:cubicBezTo>
                <a:lnTo>
                  <a:pt x="1122630" y="2525917"/>
                </a:lnTo>
                <a:cubicBezTo>
                  <a:pt x="1146773" y="2513846"/>
                  <a:pt x="1172599" y="2504676"/>
                  <a:pt x="1195058" y="2489703"/>
                </a:cubicBezTo>
                <a:cubicBezTo>
                  <a:pt x="1204111" y="2483667"/>
                  <a:pt x="1213957" y="2478677"/>
                  <a:pt x="1222218" y="2471596"/>
                </a:cubicBezTo>
                <a:cubicBezTo>
                  <a:pt x="1235179" y="2460486"/>
                  <a:pt x="1244541" y="2445305"/>
                  <a:pt x="1258432" y="2435383"/>
                </a:cubicBezTo>
                <a:cubicBezTo>
                  <a:pt x="1266198" y="2429836"/>
                  <a:pt x="1277214" y="2430899"/>
                  <a:pt x="1285592" y="2426329"/>
                </a:cubicBezTo>
                <a:cubicBezTo>
                  <a:pt x="1396306" y="2365939"/>
                  <a:pt x="1320890" y="2393439"/>
                  <a:pt x="1385181" y="2372008"/>
                </a:cubicBezTo>
                <a:cubicBezTo>
                  <a:pt x="1388199" y="2362955"/>
                  <a:pt x="1387486" y="2351596"/>
                  <a:pt x="1394234" y="2344848"/>
                </a:cubicBezTo>
                <a:cubicBezTo>
                  <a:pt x="1415573" y="2323509"/>
                  <a:pt x="1445323" y="2311866"/>
                  <a:pt x="1466662" y="2290527"/>
                </a:cubicBezTo>
                <a:cubicBezTo>
                  <a:pt x="1475715" y="2281474"/>
                  <a:pt x="1482706" y="2269719"/>
                  <a:pt x="1493822" y="2263367"/>
                </a:cubicBezTo>
                <a:cubicBezTo>
                  <a:pt x="1504625" y="2257194"/>
                  <a:pt x="1517965" y="2257331"/>
                  <a:pt x="1530036" y="2254313"/>
                </a:cubicBezTo>
                <a:cubicBezTo>
                  <a:pt x="1542629" y="2235424"/>
                  <a:pt x="1560868" y="2206978"/>
                  <a:pt x="1575303" y="2190939"/>
                </a:cubicBezTo>
                <a:cubicBezTo>
                  <a:pt x="1592433" y="2171905"/>
                  <a:pt x="1613627" y="2156614"/>
                  <a:pt x="1629624" y="2136618"/>
                </a:cubicBezTo>
                <a:cubicBezTo>
                  <a:pt x="1641695" y="2121529"/>
                  <a:pt x="1654244" y="2106810"/>
                  <a:pt x="1665838" y="2091351"/>
                </a:cubicBezTo>
                <a:cubicBezTo>
                  <a:pt x="1672367" y="2082646"/>
                  <a:pt x="1676979" y="2072549"/>
                  <a:pt x="1683945" y="2064190"/>
                </a:cubicBezTo>
                <a:cubicBezTo>
                  <a:pt x="1692141" y="2054354"/>
                  <a:pt x="1702052" y="2046083"/>
                  <a:pt x="1711105" y="2037030"/>
                </a:cubicBezTo>
                <a:cubicBezTo>
                  <a:pt x="1727016" y="1989300"/>
                  <a:pt x="1709644" y="2027920"/>
                  <a:pt x="1747319" y="1982709"/>
                </a:cubicBezTo>
                <a:cubicBezTo>
                  <a:pt x="1785040" y="1937443"/>
                  <a:pt x="1742794" y="1970637"/>
                  <a:pt x="1792586" y="1937442"/>
                </a:cubicBezTo>
                <a:cubicBezTo>
                  <a:pt x="1828800" y="1889157"/>
                  <a:pt x="1874236" y="1846571"/>
                  <a:pt x="1901228" y="1792586"/>
                </a:cubicBezTo>
                <a:cubicBezTo>
                  <a:pt x="1969217" y="1656608"/>
                  <a:pt x="1916061" y="1744622"/>
                  <a:pt x="2000816" y="1638678"/>
                </a:cubicBezTo>
                <a:cubicBezTo>
                  <a:pt x="2037858" y="1592376"/>
                  <a:pt x="1999857" y="1631063"/>
                  <a:pt x="2037030" y="1575303"/>
                </a:cubicBezTo>
                <a:cubicBezTo>
                  <a:pt x="2047749" y="1559225"/>
                  <a:pt x="2059580" y="1543700"/>
                  <a:pt x="2073244" y="1530036"/>
                </a:cubicBezTo>
                <a:cubicBezTo>
                  <a:pt x="2083914" y="1519366"/>
                  <a:pt x="2098788" y="1513546"/>
                  <a:pt x="2109458" y="1502876"/>
                </a:cubicBezTo>
                <a:cubicBezTo>
                  <a:pt x="2120128" y="1492206"/>
                  <a:pt x="2125949" y="1477332"/>
                  <a:pt x="2136618" y="1466662"/>
                </a:cubicBezTo>
                <a:cubicBezTo>
                  <a:pt x="2147288" y="1455992"/>
                  <a:pt x="2161375" y="1449321"/>
                  <a:pt x="2172832" y="1439501"/>
                </a:cubicBezTo>
                <a:cubicBezTo>
                  <a:pt x="2182553" y="1431169"/>
                  <a:pt x="2190156" y="1420537"/>
                  <a:pt x="2199992" y="1412341"/>
                </a:cubicBezTo>
                <a:cubicBezTo>
                  <a:pt x="2216037" y="1398971"/>
                  <a:pt x="2245137" y="1383940"/>
                  <a:pt x="2263367" y="1376127"/>
                </a:cubicBezTo>
                <a:cubicBezTo>
                  <a:pt x="2272138" y="1372368"/>
                  <a:pt x="2281756" y="1370833"/>
                  <a:pt x="2290527" y="1367074"/>
                </a:cubicBezTo>
                <a:cubicBezTo>
                  <a:pt x="2356124" y="1338961"/>
                  <a:pt x="2295697" y="1355176"/>
                  <a:pt x="2372008" y="1339913"/>
                </a:cubicBezTo>
                <a:cubicBezTo>
                  <a:pt x="2401717" y="1295350"/>
                  <a:pt x="2375278" y="1325277"/>
                  <a:pt x="2426329" y="1294646"/>
                </a:cubicBezTo>
                <a:cubicBezTo>
                  <a:pt x="2504155" y="1247950"/>
                  <a:pt x="2453179" y="1267589"/>
                  <a:pt x="2507810" y="1249379"/>
                </a:cubicBezTo>
                <a:cubicBezTo>
                  <a:pt x="2525917" y="1237308"/>
                  <a:pt x="2541486" y="1220047"/>
                  <a:pt x="2562131" y="1213165"/>
                </a:cubicBezTo>
                <a:cubicBezTo>
                  <a:pt x="2571184" y="1210147"/>
                  <a:pt x="2580755" y="1208379"/>
                  <a:pt x="2589291" y="1204111"/>
                </a:cubicBezTo>
                <a:cubicBezTo>
                  <a:pt x="2637194" y="1180159"/>
                  <a:pt x="2596887" y="1192219"/>
                  <a:pt x="2643612" y="1158844"/>
                </a:cubicBezTo>
                <a:cubicBezTo>
                  <a:pt x="2654594" y="1151000"/>
                  <a:pt x="2668844" y="1148581"/>
                  <a:pt x="2679826" y="1140737"/>
                </a:cubicBezTo>
                <a:cubicBezTo>
                  <a:pt x="2690245" y="1133295"/>
                  <a:pt x="2697150" y="1121773"/>
                  <a:pt x="2706986" y="1113577"/>
                </a:cubicBezTo>
                <a:cubicBezTo>
                  <a:pt x="2779729" y="1052959"/>
                  <a:pt x="2681807" y="1143779"/>
                  <a:pt x="2770361" y="1077363"/>
                </a:cubicBezTo>
                <a:cubicBezTo>
                  <a:pt x="2784018" y="1067120"/>
                  <a:pt x="2793568" y="1052205"/>
                  <a:pt x="2806575" y="1041149"/>
                </a:cubicBezTo>
                <a:cubicBezTo>
                  <a:pt x="2853978" y="1000856"/>
                  <a:pt x="2899665" y="957964"/>
                  <a:pt x="2951430" y="923454"/>
                </a:cubicBezTo>
                <a:cubicBezTo>
                  <a:pt x="2960483" y="917418"/>
                  <a:pt x="2969363" y="911114"/>
                  <a:pt x="2978590" y="905347"/>
                </a:cubicBezTo>
                <a:cubicBezTo>
                  <a:pt x="2993512" y="896020"/>
                  <a:pt x="3010239" y="889329"/>
                  <a:pt x="3023858" y="878186"/>
                </a:cubicBezTo>
                <a:cubicBezTo>
                  <a:pt x="3043677" y="861971"/>
                  <a:pt x="3057342" y="838750"/>
                  <a:pt x="3078179" y="823866"/>
                </a:cubicBezTo>
                <a:cubicBezTo>
                  <a:pt x="3113600" y="798565"/>
                  <a:pt x="3141101" y="790820"/>
                  <a:pt x="3177767" y="778598"/>
                </a:cubicBezTo>
                <a:cubicBezTo>
                  <a:pt x="3207255" y="749110"/>
                  <a:pt x="3208967" y="742663"/>
                  <a:pt x="3241141" y="724278"/>
                </a:cubicBezTo>
                <a:cubicBezTo>
                  <a:pt x="3257710" y="714810"/>
                  <a:pt x="3289810" y="702769"/>
                  <a:pt x="3304515" y="688064"/>
                </a:cubicBezTo>
                <a:cubicBezTo>
                  <a:pt x="3315185" y="677394"/>
                  <a:pt x="3320219" y="661670"/>
                  <a:pt x="3331676" y="651850"/>
                </a:cubicBezTo>
                <a:cubicBezTo>
                  <a:pt x="3345915" y="639645"/>
                  <a:pt x="3376661" y="630819"/>
                  <a:pt x="3395050" y="624689"/>
                </a:cubicBezTo>
                <a:cubicBezTo>
                  <a:pt x="3404103" y="615636"/>
                  <a:pt x="3411557" y="604631"/>
                  <a:pt x="3422210" y="597529"/>
                </a:cubicBezTo>
                <a:cubicBezTo>
                  <a:pt x="3430151" y="592235"/>
                  <a:pt x="3441919" y="594438"/>
                  <a:pt x="3449371" y="588476"/>
                </a:cubicBezTo>
                <a:cubicBezTo>
                  <a:pt x="3457868" y="581679"/>
                  <a:pt x="3459119" y="568281"/>
                  <a:pt x="3467478" y="561315"/>
                </a:cubicBezTo>
                <a:cubicBezTo>
                  <a:pt x="3477846" y="552675"/>
                  <a:pt x="3491620" y="549244"/>
                  <a:pt x="3503691" y="543208"/>
                </a:cubicBezTo>
                <a:cubicBezTo>
                  <a:pt x="3551976" y="470782"/>
                  <a:pt x="3488602" y="558297"/>
                  <a:pt x="3548959" y="497941"/>
                </a:cubicBezTo>
                <a:cubicBezTo>
                  <a:pt x="3556653" y="490247"/>
                  <a:pt x="3558707" y="477747"/>
                  <a:pt x="3567066" y="470781"/>
                </a:cubicBezTo>
                <a:cubicBezTo>
                  <a:pt x="3577434" y="462141"/>
                  <a:pt x="3591707" y="459618"/>
                  <a:pt x="3603280" y="452674"/>
                </a:cubicBezTo>
                <a:cubicBezTo>
                  <a:pt x="3621940" y="441478"/>
                  <a:pt x="3636955" y="423342"/>
                  <a:pt x="3657600" y="416460"/>
                </a:cubicBezTo>
                <a:lnTo>
                  <a:pt x="3711921" y="398353"/>
                </a:lnTo>
                <a:cubicBezTo>
                  <a:pt x="3730028" y="386282"/>
                  <a:pt x="3746356" y="370977"/>
                  <a:pt x="3766242" y="362139"/>
                </a:cubicBezTo>
                <a:cubicBezTo>
                  <a:pt x="3806821" y="344104"/>
                  <a:pt x="3861598" y="321235"/>
                  <a:pt x="3902044" y="298765"/>
                </a:cubicBezTo>
                <a:cubicBezTo>
                  <a:pt x="3911556" y="293481"/>
                  <a:pt x="3919261" y="285077"/>
                  <a:pt x="3929204" y="280658"/>
                </a:cubicBezTo>
                <a:cubicBezTo>
                  <a:pt x="3946645" y="272906"/>
                  <a:pt x="3983525" y="262551"/>
                  <a:pt x="3983525" y="262551"/>
                </a:cubicBezTo>
                <a:cubicBezTo>
                  <a:pt x="3992578" y="256515"/>
                  <a:pt x="4000742" y="248863"/>
                  <a:pt x="4010685" y="244444"/>
                </a:cubicBezTo>
                <a:cubicBezTo>
                  <a:pt x="4028126" y="236692"/>
                  <a:pt x="4065006" y="226337"/>
                  <a:pt x="4065006" y="226337"/>
                </a:cubicBezTo>
                <a:cubicBezTo>
                  <a:pt x="4083113" y="214266"/>
                  <a:pt x="4103939" y="205511"/>
                  <a:pt x="4119327" y="190123"/>
                </a:cubicBezTo>
                <a:cubicBezTo>
                  <a:pt x="4142762" y="166688"/>
                  <a:pt x="4168320" y="137579"/>
                  <a:pt x="4200808" y="126749"/>
                </a:cubicBezTo>
                <a:cubicBezTo>
                  <a:pt x="4239773" y="113760"/>
                  <a:pt x="4218710" y="120010"/>
                  <a:pt x="4264182" y="108642"/>
                </a:cubicBezTo>
                <a:cubicBezTo>
                  <a:pt x="4273236" y="102606"/>
                  <a:pt x="4281342" y="94821"/>
                  <a:pt x="4291343" y="90535"/>
                </a:cubicBezTo>
                <a:cubicBezTo>
                  <a:pt x="4302780" y="85634"/>
                  <a:pt x="4315639" y="85057"/>
                  <a:pt x="4327557" y="81482"/>
                </a:cubicBezTo>
                <a:cubicBezTo>
                  <a:pt x="4345839" y="75998"/>
                  <a:pt x="4363771" y="69411"/>
                  <a:pt x="4381878" y="63375"/>
                </a:cubicBezTo>
                <a:cubicBezTo>
                  <a:pt x="4390931" y="60357"/>
                  <a:pt x="4401098" y="59615"/>
                  <a:pt x="4409038" y="54321"/>
                </a:cubicBezTo>
                <a:cubicBezTo>
                  <a:pt x="4418091" y="48285"/>
                  <a:pt x="4425465" y="38003"/>
                  <a:pt x="4436198" y="36214"/>
                </a:cubicBezTo>
                <a:cubicBezTo>
                  <a:pt x="4480949" y="28756"/>
                  <a:pt x="4526733" y="30179"/>
                  <a:pt x="4572000" y="27161"/>
                </a:cubicBezTo>
                <a:cubicBezTo>
                  <a:pt x="4590107" y="24143"/>
                  <a:pt x="4608321" y="21707"/>
                  <a:pt x="4626321" y="18107"/>
                </a:cubicBezTo>
                <a:cubicBezTo>
                  <a:pt x="4654749" y="12421"/>
                  <a:pt x="4663803" y="8631"/>
                  <a:pt x="4689695" y="0"/>
                </a:cubicBezTo>
                <a:cubicBezTo>
                  <a:pt x="4730335" y="3695"/>
                  <a:pt x="4777258" y="296"/>
                  <a:pt x="4816444" y="18107"/>
                </a:cubicBezTo>
                <a:cubicBezTo>
                  <a:pt x="4841017" y="29276"/>
                  <a:pt x="4888872" y="54321"/>
                  <a:pt x="4888872" y="54321"/>
                </a:cubicBezTo>
                <a:cubicBezTo>
                  <a:pt x="4897925" y="66392"/>
                  <a:pt x="4906096" y="79179"/>
                  <a:pt x="4916032" y="90535"/>
                </a:cubicBezTo>
                <a:cubicBezTo>
                  <a:pt x="4927274" y="103383"/>
                  <a:pt x="4942323" y="112857"/>
                  <a:pt x="4952246" y="126749"/>
                </a:cubicBezTo>
                <a:cubicBezTo>
                  <a:pt x="4959850" y="137395"/>
                  <a:pt x="4969610" y="194721"/>
                  <a:pt x="4970353" y="199177"/>
                </a:cubicBezTo>
                <a:cubicBezTo>
                  <a:pt x="4984224" y="282403"/>
                  <a:pt x="4971106" y="237654"/>
                  <a:pt x="4988460" y="289711"/>
                </a:cubicBezTo>
                <a:cubicBezTo>
                  <a:pt x="4985442" y="319889"/>
                  <a:pt x="4983695" y="350222"/>
                  <a:pt x="4979406" y="380246"/>
                </a:cubicBezTo>
                <a:cubicBezTo>
                  <a:pt x="4977764" y="391738"/>
                  <a:pt x="4966829" y="430718"/>
                  <a:pt x="4961299" y="443620"/>
                </a:cubicBezTo>
                <a:cubicBezTo>
                  <a:pt x="4955982" y="456025"/>
                  <a:pt x="4948508" y="467429"/>
                  <a:pt x="4943192" y="479834"/>
                </a:cubicBezTo>
                <a:cubicBezTo>
                  <a:pt x="4939433" y="488605"/>
                  <a:pt x="4936761" y="497818"/>
                  <a:pt x="4934139" y="506994"/>
                </a:cubicBezTo>
                <a:cubicBezTo>
                  <a:pt x="4930721" y="518958"/>
                  <a:pt x="4929986" y="531771"/>
                  <a:pt x="4925085" y="543208"/>
                </a:cubicBezTo>
                <a:cubicBezTo>
                  <a:pt x="4920799" y="553209"/>
                  <a:pt x="4911845" y="560637"/>
                  <a:pt x="4906979" y="570369"/>
                </a:cubicBezTo>
                <a:cubicBezTo>
                  <a:pt x="4893802" y="596723"/>
                  <a:pt x="4900484" y="604713"/>
                  <a:pt x="4888872" y="633743"/>
                </a:cubicBezTo>
                <a:cubicBezTo>
                  <a:pt x="4881353" y="652539"/>
                  <a:pt x="4870765" y="669957"/>
                  <a:pt x="4861711" y="688064"/>
                </a:cubicBezTo>
                <a:cubicBezTo>
                  <a:pt x="4858693" y="706171"/>
                  <a:pt x="4856258" y="724384"/>
                  <a:pt x="4852658" y="742384"/>
                </a:cubicBezTo>
                <a:cubicBezTo>
                  <a:pt x="4850218" y="754585"/>
                  <a:pt x="4845830" y="766356"/>
                  <a:pt x="4843604" y="778598"/>
                </a:cubicBezTo>
                <a:cubicBezTo>
                  <a:pt x="4839787" y="799593"/>
                  <a:pt x="4844094" y="822886"/>
                  <a:pt x="4834551" y="841973"/>
                </a:cubicBezTo>
                <a:cubicBezTo>
                  <a:pt x="4827803" y="855469"/>
                  <a:pt x="4809693" y="859197"/>
                  <a:pt x="4798337" y="869133"/>
                </a:cubicBezTo>
                <a:cubicBezTo>
                  <a:pt x="4768640" y="895118"/>
                  <a:pt x="4767270" y="907301"/>
                  <a:pt x="4734963" y="923454"/>
                </a:cubicBezTo>
                <a:cubicBezTo>
                  <a:pt x="4726427" y="927722"/>
                  <a:pt x="4717118" y="930437"/>
                  <a:pt x="4707802" y="932507"/>
                </a:cubicBezTo>
                <a:cubicBezTo>
                  <a:pt x="4633185" y="949089"/>
                  <a:pt x="4558144" y="946579"/>
                  <a:pt x="4481466" y="950614"/>
                </a:cubicBezTo>
                <a:cubicBezTo>
                  <a:pt x="4472412" y="953632"/>
                  <a:pt x="4463481" y="957046"/>
                  <a:pt x="4454305" y="959668"/>
                </a:cubicBezTo>
                <a:cubicBezTo>
                  <a:pt x="4442341" y="963086"/>
                  <a:pt x="4429528" y="963820"/>
                  <a:pt x="4418091" y="968721"/>
                </a:cubicBezTo>
                <a:cubicBezTo>
                  <a:pt x="4408090" y="973007"/>
                  <a:pt x="4399785" y="980504"/>
                  <a:pt x="4390931" y="986828"/>
                </a:cubicBezTo>
                <a:cubicBezTo>
                  <a:pt x="4341316" y="1022267"/>
                  <a:pt x="4353363" y="1015342"/>
                  <a:pt x="4300396" y="1068309"/>
                </a:cubicBezTo>
                <a:lnTo>
                  <a:pt x="4237022" y="1131683"/>
                </a:lnTo>
                <a:cubicBezTo>
                  <a:pt x="4227969" y="1140737"/>
                  <a:pt x="4220515" y="1151742"/>
                  <a:pt x="4209862" y="1158844"/>
                </a:cubicBezTo>
                <a:cubicBezTo>
                  <a:pt x="4168497" y="1186420"/>
                  <a:pt x="4190395" y="1169257"/>
                  <a:pt x="4146487" y="1213165"/>
                </a:cubicBezTo>
                <a:cubicBezTo>
                  <a:pt x="4143469" y="1222218"/>
                  <a:pt x="4145374" y="1235031"/>
                  <a:pt x="4137434" y="1240325"/>
                </a:cubicBezTo>
                <a:cubicBezTo>
                  <a:pt x="4124631" y="1248861"/>
                  <a:pt x="4107188" y="1246041"/>
                  <a:pt x="4092167" y="1249379"/>
                </a:cubicBezTo>
                <a:cubicBezTo>
                  <a:pt x="4080020" y="1252078"/>
                  <a:pt x="4068024" y="1255414"/>
                  <a:pt x="4055953" y="1258432"/>
                </a:cubicBezTo>
                <a:cubicBezTo>
                  <a:pt x="3989779" y="1302547"/>
                  <a:pt x="4072985" y="1248699"/>
                  <a:pt x="3992579" y="1294646"/>
                </a:cubicBezTo>
                <a:cubicBezTo>
                  <a:pt x="3964766" y="1310539"/>
                  <a:pt x="3962031" y="1319918"/>
                  <a:pt x="3929204" y="1330860"/>
                </a:cubicBezTo>
                <a:cubicBezTo>
                  <a:pt x="3914606" y="1335726"/>
                  <a:pt x="3899026" y="1336895"/>
                  <a:pt x="3883937" y="1339913"/>
                </a:cubicBezTo>
                <a:cubicBezTo>
                  <a:pt x="3774501" y="1394631"/>
                  <a:pt x="3910139" y="1324940"/>
                  <a:pt x="3820563" y="1376127"/>
                </a:cubicBezTo>
                <a:cubicBezTo>
                  <a:pt x="3808845" y="1382823"/>
                  <a:pt x="3795578" y="1386748"/>
                  <a:pt x="3784349" y="1394234"/>
                </a:cubicBezTo>
                <a:cubicBezTo>
                  <a:pt x="3768271" y="1404953"/>
                  <a:pt x="3754710" y="1419082"/>
                  <a:pt x="3739082" y="1430448"/>
                </a:cubicBezTo>
                <a:cubicBezTo>
                  <a:pt x="3721482" y="1443248"/>
                  <a:pt x="3702868" y="1454591"/>
                  <a:pt x="3684761" y="1466662"/>
                </a:cubicBezTo>
                <a:lnTo>
                  <a:pt x="3630440" y="1502876"/>
                </a:lnTo>
                <a:cubicBezTo>
                  <a:pt x="3621387" y="1508912"/>
                  <a:pt x="3610974" y="1513289"/>
                  <a:pt x="3603280" y="1520983"/>
                </a:cubicBezTo>
                <a:lnTo>
                  <a:pt x="3567066" y="1557196"/>
                </a:lnTo>
                <a:cubicBezTo>
                  <a:pt x="3549440" y="1610072"/>
                  <a:pt x="3571803" y="1561513"/>
                  <a:pt x="3530852" y="1602464"/>
                </a:cubicBezTo>
                <a:cubicBezTo>
                  <a:pt x="3470498" y="1662818"/>
                  <a:pt x="3558010" y="1599448"/>
                  <a:pt x="3485584" y="1647731"/>
                </a:cubicBezTo>
                <a:cubicBezTo>
                  <a:pt x="3482566" y="1656784"/>
                  <a:pt x="3482390" y="1667358"/>
                  <a:pt x="3476531" y="1674891"/>
                </a:cubicBezTo>
                <a:cubicBezTo>
                  <a:pt x="3416824" y="1751657"/>
                  <a:pt x="3439582" y="1706909"/>
                  <a:pt x="3385996" y="1756373"/>
                </a:cubicBezTo>
                <a:cubicBezTo>
                  <a:pt x="3357772" y="1782426"/>
                  <a:pt x="3325822" y="1805895"/>
                  <a:pt x="3304515" y="1837854"/>
                </a:cubicBezTo>
                <a:cubicBezTo>
                  <a:pt x="3298479" y="1846907"/>
                  <a:pt x="3295635" y="1859247"/>
                  <a:pt x="3286408" y="1865014"/>
                </a:cubicBezTo>
                <a:cubicBezTo>
                  <a:pt x="3270223" y="1875130"/>
                  <a:pt x="3249705" y="1875780"/>
                  <a:pt x="3232087" y="1883121"/>
                </a:cubicBezTo>
                <a:cubicBezTo>
                  <a:pt x="3213400" y="1890907"/>
                  <a:pt x="3194611" y="1899053"/>
                  <a:pt x="3177767" y="1910282"/>
                </a:cubicBezTo>
                <a:cubicBezTo>
                  <a:pt x="3167114" y="1917384"/>
                  <a:pt x="3161025" y="1930000"/>
                  <a:pt x="3150606" y="1937442"/>
                </a:cubicBezTo>
                <a:cubicBezTo>
                  <a:pt x="3139624" y="1945286"/>
                  <a:pt x="3125965" y="1948605"/>
                  <a:pt x="3114392" y="1955549"/>
                </a:cubicBezTo>
                <a:cubicBezTo>
                  <a:pt x="3095732" y="1966745"/>
                  <a:pt x="3079536" y="1982031"/>
                  <a:pt x="3060072" y="1991763"/>
                </a:cubicBezTo>
                <a:cubicBezTo>
                  <a:pt x="3048001" y="1997799"/>
                  <a:pt x="3034840" y="2002026"/>
                  <a:pt x="3023858" y="2009870"/>
                </a:cubicBezTo>
                <a:cubicBezTo>
                  <a:pt x="3013439" y="2017312"/>
                  <a:pt x="3007350" y="2029928"/>
                  <a:pt x="2996697" y="2037030"/>
                </a:cubicBezTo>
                <a:cubicBezTo>
                  <a:pt x="2988757" y="2042323"/>
                  <a:pt x="2978073" y="2041815"/>
                  <a:pt x="2969537" y="2046083"/>
                </a:cubicBezTo>
                <a:cubicBezTo>
                  <a:pt x="2884019" y="2088843"/>
                  <a:pt x="2958355" y="2061883"/>
                  <a:pt x="2897109" y="2082297"/>
                </a:cubicBezTo>
                <a:cubicBezTo>
                  <a:pt x="2885038" y="2091351"/>
                  <a:pt x="2873174" y="2100687"/>
                  <a:pt x="2860895" y="2109458"/>
                </a:cubicBezTo>
                <a:cubicBezTo>
                  <a:pt x="2852041" y="2115782"/>
                  <a:pt x="2842094" y="2120599"/>
                  <a:pt x="2833735" y="2127565"/>
                </a:cubicBezTo>
                <a:cubicBezTo>
                  <a:pt x="2764032" y="2185651"/>
                  <a:pt x="2846845" y="2127879"/>
                  <a:pt x="2779414" y="2172832"/>
                </a:cubicBezTo>
                <a:cubicBezTo>
                  <a:pt x="2759430" y="2199478"/>
                  <a:pt x="2750316" y="2215187"/>
                  <a:pt x="2725093" y="2236206"/>
                </a:cubicBezTo>
                <a:cubicBezTo>
                  <a:pt x="2716734" y="2243172"/>
                  <a:pt x="2706194" y="2247232"/>
                  <a:pt x="2697933" y="2254313"/>
                </a:cubicBezTo>
                <a:cubicBezTo>
                  <a:pt x="2684971" y="2265423"/>
                  <a:pt x="2674681" y="2279417"/>
                  <a:pt x="2661719" y="2290527"/>
                </a:cubicBezTo>
                <a:cubicBezTo>
                  <a:pt x="2653458" y="2297608"/>
                  <a:pt x="2642918" y="2301668"/>
                  <a:pt x="2634559" y="2308634"/>
                </a:cubicBezTo>
                <a:cubicBezTo>
                  <a:pt x="2591274" y="2344704"/>
                  <a:pt x="2621664" y="2324107"/>
                  <a:pt x="2589291" y="2362955"/>
                </a:cubicBezTo>
                <a:cubicBezTo>
                  <a:pt x="2581095" y="2372791"/>
                  <a:pt x="2571184" y="2381062"/>
                  <a:pt x="2562131" y="2390115"/>
                </a:cubicBezTo>
                <a:cubicBezTo>
                  <a:pt x="2559113" y="2399169"/>
                  <a:pt x="2558510" y="2409430"/>
                  <a:pt x="2553078" y="2417276"/>
                </a:cubicBezTo>
                <a:cubicBezTo>
                  <a:pt x="2493660" y="2503102"/>
                  <a:pt x="2507229" y="2490091"/>
                  <a:pt x="2453489" y="2525917"/>
                </a:cubicBezTo>
                <a:cubicBezTo>
                  <a:pt x="2435750" y="2579137"/>
                  <a:pt x="2458375" y="2530900"/>
                  <a:pt x="2399169" y="2580238"/>
                </a:cubicBezTo>
                <a:cubicBezTo>
                  <a:pt x="2376218" y="2599363"/>
                  <a:pt x="2362515" y="2630251"/>
                  <a:pt x="2335794" y="2643612"/>
                </a:cubicBezTo>
                <a:cubicBezTo>
                  <a:pt x="2248831" y="2687094"/>
                  <a:pt x="2288429" y="2669802"/>
                  <a:pt x="2218099" y="2697933"/>
                </a:cubicBezTo>
                <a:lnTo>
                  <a:pt x="2163779" y="2752254"/>
                </a:lnTo>
                <a:cubicBezTo>
                  <a:pt x="2148690" y="2767343"/>
                  <a:pt x="2136266" y="2785684"/>
                  <a:pt x="2118511" y="2797521"/>
                </a:cubicBezTo>
                <a:cubicBezTo>
                  <a:pt x="2051078" y="2842477"/>
                  <a:pt x="2133899" y="2784698"/>
                  <a:pt x="2064190" y="2842788"/>
                </a:cubicBezTo>
                <a:cubicBezTo>
                  <a:pt x="2055831" y="2849754"/>
                  <a:pt x="2045291" y="2853814"/>
                  <a:pt x="2037030" y="2860895"/>
                </a:cubicBezTo>
                <a:cubicBezTo>
                  <a:pt x="2024068" y="2872005"/>
                  <a:pt x="2013664" y="2885867"/>
                  <a:pt x="2000816" y="2897109"/>
                </a:cubicBezTo>
                <a:cubicBezTo>
                  <a:pt x="1989460" y="2907045"/>
                  <a:pt x="1976059" y="2914450"/>
                  <a:pt x="1964602" y="2924270"/>
                </a:cubicBezTo>
                <a:cubicBezTo>
                  <a:pt x="1954881" y="2932602"/>
                  <a:pt x="1947278" y="2943233"/>
                  <a:pt x="1937442" y="2951430"/>
                </a:cubicBezTo>
                <a:cubicBezTo>
                  <a:pt x="1861807" y="3014459"/>
                  <a:pt x="1962481" y="2917340"/>
                  <a:pt x="1883121" y="2996697"/>
                </a:cubicBezTo>
                <a:cubicBezTo>
                  <a:pt x="1844275" y="3074389"/>
                  <a:pt x="1889041" y="2999830"/>
                  <a:pt x="1837854" y="3051018"/>
                </a:cubicBezTo>
                <a:cubicBezTo>
                  <a:pt x="1777505" y="3111368"/>
                  <a:pt x="1865007" y="3048008"/>
                  <a:pt x="1792586" y="3096285"/>
                </a:cubicBezTo>
                <a:cubicBezTo>
                  <a:pt x="1786551" y="3105339"/>
                  <a:pt x="1782174" y="3115752"/>
                  <a:pt x="1774480" y="3123446"/>
                </a:cubicBezTo>
                <a:cubicBezTo>
                  <a:pt x="1763252" y="3134675"/>
                  <a:pt x="1726526" y="3158433"/>
                  <a:pt x="1711105" y="3168713"/>
                </a:cubicBezTo>
                <a:cubicBezTo>
                  <a:pt x="1692998" y="3192856"/>
                  <a:pt x="1678123" y="3219802"/>
                  <a:pt x="1656784" y="3241141"/>
                </a:cubicBezTo>
                <a:cubicBezTo>
                  <a:pt x="1630164" y="3267761"/>
                  <a:pt x="1609653" y="3284721"/>
                  <a:pt x="1593410" y="3322622"/>
                </a:cubicBezTo>
                <a:cubicBezTo>
                  <a:pt x="1579217" y="3355739"/>
                  <a:pt x="1570830" y="3385933"/>
                  <a:pt x="1548143" y="3413157"/>
                </a:cubicBezTo>
                <a:cubicBezTo>
                  <a:pt x="1539946" y="3422993"/>
                  <a:pt x="1529179" y="3430481"/>
                  <a:pt x="1520982" y="3440317"/>
                </a:cubicBezTo>
                <a:cubicBezTo>
                  <a:pt x="1514016" y="3448676"/>
                  <a:pt x="1509556" y="3458889"/>
                  <a:pt x="1502876" y="3467478"/>
                </a:cubicBezTo>
                <a:cubicBezTo>
                  <a:pt x="1488406" y="3486083"/>
                  <a:pt x="1471546" y="3502791"/>
                  <a:pt x="1457608" y="3521798"/>
                </a:cubicBezTo>
                <a:cubicBezTo>
                  <a:pt x="1438304" y="3548121"/>
                  <a:pt x="1426369" y="3580198"/>
                  <a:pt x="1403287" y="3603280"/>
                </a:cubicBezTo>
                <a:cubicBezTo>
                  <a:pt x="1303875" y="3702692"/>
                  <a:pt x="1472550" y="3532018"/>
                  <a:pt x="1339913" y="3675707"/>
                </a:cubicBezTo>
                <a:cubicBezTo>
                  <a:pt x="1210785" y="3815596"/>
                  <a:pt x="1313170" y="3691027"/>
                  <a:pt x="1231272" y="3793402"/>
                </a:cubicBezTo>
                <a:cubicBezTo>
                  <a:pt x="1213980" y="3845278"/>
                  <a:pt x="1235334" y="3798394"/>
                  <a:pt x="1186004" y="3847723"/>
                </a:cubicBezTo>
                <a:cubicBezTo>
                  <a:pt x="1178310" y="3855417"/>
                  <a:pt x="1174221" y="3866029"/>
                  <a:pt x="1167897" y="3874883"/>
                </a:cubicBezTo>
                <a:cubicBezTo>
                  <a:pt x="1159127" y="3887161"/>
                  <a:pt x="1150557" y="3899640"/>
                  <a:pt x="1140737" y="3911097"/>
                </a:cubicBezTo>
                <a:cubicBezTo>
                  <a:pt x="1083856" y="3977460"/>
                  <a:pt x="1140573" y="3895543"/>
                  <a:pt x="1095470" y="3974472"/>
                </a:cubicBezTo>
                <a:cubicBezTo>
                  <a:pt x="1074015" y="4012018"/>
                  <a:pt x="1077363" y="3987776"/>
                  <a:pt x="1077363" y="4019739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39089" y="1665838"/>
            <a:ext cx="6165410" cy="5015619"/>
          </a:xfrm>
          <a:custGeom>
            <a:avLst/>
            <a:gdLst>
              <a:gd name="connsiteX0" fmla="*/ 0 w 6165410"/>
              <a:gd name="connsiteY0" fmla="*/ 1892174 h 5015619"/>
              <a:gd name="connsiteX1" fmla="*/ 298764 w 6165410"/>
              <a:gd name="connsiteY1" fmla="*/ 1692998 h 5015619"/>
              <a:gd name="connsiteX2" fmla="*/ 334978 w 6165410"/>
              <a:gd name="connsiteY2" fmla="*/ 1683944 h 5015619"/>
              <a:gd name="connsiteX3" fmla="*/ 416460 w 6165410"/>
              <a:gd name="connsiteY3" fmla="*/ 1674891 h 5015619"/>
              <a:gd name="connsiteX4" fmla="*/ 651850 w 6165410"/>
              <a:gd name="connsiteY4" fmla="*/ 1665837 h 5015619"/>
              <a:gd name="connsiteX5" fmla="*/ 688063 w 6165410"/>
              <a:gd name="connsiteY5" fmla="*/ 1656784 h 5015619"/>
              <a:gd name="connsiteX6" fmla="*/ 742384 w 6165410"/>
              <a:gd name="connsiteY6" fmla="*/ 1620570 h 5015619"/>
              <a:gd name="connsiteX7" fmla="*/ 769545 w 6165410"/>
              <a:gd name="connsiteY7" fmla="*/ 1611516 h 5015619"/>
              <a:gd name="connsiteX8" fmla="*/ 823865 w 6165410"/>
              <a:gd name="connsiteY8" fmla="*/ 1584356 h 5015619"/>
              <a:gd name="connsiteX9" fmla="*/ 851026 w 6165410"/>
              <a:gd name="connsiteY9" fmla="*/ 1557196 h 5015619"/>
              <a:gd name="connsiteX10" fmla="*/ 878186 w 6165410"/>
              <a:gd name="connsiteY10" fmla="*/ 1548142 h 5015619"/>
              <a:gd name="connsiteX11" fmla="*/ 914400 w 6165410"/>
              <a:gd name="connsiteY11" fmla="*/ 1530035 h 5015619"/>
              <a:gd name="connsiteX12" fmla="*/ 959667 w 6165410"/>
              <a:gd name="connsiteY12" fmla="*/ 1502875 h 5015619"/>
              <a:gd name="connsiteX13" fmla="*/ 1023042 w 6165410"/>
              <a:gd name="connsiteY13" fmla="*/ 1484768 h 5015619"/>
              <a:gd name="connsiteX14" fmla="*/ 1059256 w 6165410"/>
              <a:gd name="connsiteY14" fmla="*/ 1466661 h 5015619"/>
              <a:gd name="connsiteX15" fmla="*/ 1086416 w 6165410"/>
              <a:gd name="connsiteY15" fmla="*/ 1439501 h 5015619"/>
              <a:gd name="connsiteX16" fmla="*/ 1140737 w 6165410"/>
              <a:gd name="connsiteY16" fmla="*/ 1421394 h 5015619"/>
              <a:gd name="connsiteX17" fmla="*/ 1186004 w 6165410"/>
              <a:gd name="connsiteY17" fmla="*/ 1403287 h 5015619"/>
              <a:gd name="connsiteX18" fmla="*/ 1231271 w 6165410"/>
              <a:gd name="connsiteY18" fmla="*/ 1376126 h 5015619"/>
              <a:gd name="connsiteX19" fmla="*/ 1258432 w 6165410"/>
              <a:gd name="connsiteY19" fmla="*/ 1358019 h 5015619"/>
              <a:gd name="connsiteX20" fmla="*/ 1348966 w 6165410"/>
              <a:gd name="connsiteY20" fmla="*/ 1330859 h 5015619"/>
              <a:gd name="connsiteX21" fmla="*/ 1403287 w 6165410"/>
              <a:gd name="connsiteY21" fmla="*/ 1294645 h 5015619"/>
              <a:gd name="connsiteX22" fmla="*/ 1430448 w 6165410"/>
              <a:gd name="connsiteY22" fmla="*/ 1276538 h 5015619"/>
              <a:gd name="connsiteX23" fmla="*/ 1502875 w 6165410"/>
              <a:gd name="connsiteY23" fmla="*/ 1240324 h 5015619"/>
              <a:gd name="connsiteX24" fmla="*/ 1593410 w 6165410"/>
              <a:gd name="connsiteY24" fmla="*/ 1204111 h 5015619"/>
              <a:gd name="connsiteX25" fmla="*/ 1620570 w 6165410"/>
              <a:gd name="connsiteY25" fmla="*/ 1186004 h 5015619"/>
              <a:gd name="connsiteX26" fmla="*/ 1674891 w 6165410"/>
              <a:gd name="connsiteY26" fmla="*/ 1131683 h 5015619"/>
              <a:gd name="connsiteX27" fmla="*/ 1720159 w 6165410"/>
              <a:gd name="connsiteY27" fmla="*/ 1104522 h 5015619"/>
              <a:gd name="connsiteX28" fmla="*/ 1783533 w 6165410"/>
              <a:gd name="connsiteY28" fmla="*/ 1032095 h 5015619"/>
              <a:gd name="connsiteX29" fmla="*/ 1810693 w 6165410"/>
              <a:gd name="connsiteY29" fmla="*/ 1023041 h 5015619"/>
              <a:gd name="connsiteX30" fmla="*/ 1837854 w 6165410"/>
              <a:gd name="connsiteY30" fmla="*/ 1004934 h 5015619"/>
              <a:gd name="connsiteX31" fmla="*/ 1919335 w 6165410"/>
              <a:gd name="connsiteY31" fmla="*/ 977774 h 5015619"/>
              <a:gd name="connsiteX32" fmla="*/ 1946495 w 6165410"/>
              <a:gd name="connsiteY32" fmla="*/ 968720 h 5015619"/>
              <a:gd name="connsiteX33" fmla="*/ 2000816 w 6165410"/>
              <a:gd name="connsiteY33" fmla="*/ 932507 h 5015619"/>
              <a:gd name="connsiteX34" fmla="*/ 2027976 w 6165410"/>
              <a:gd name="connsiteY34" fmla="*/ 914400 h 5015619"/>
              <a:gd name="connsiteX35" fmla="*/ 2082297 w 6165410"/>
              <a:gd name="connsiteY35" fmla="*/ 896293 h 5015619"/>
              <a:gd name="connsiteX36" fmla="*/ 2118511 w 6165410"/>
              <a:gd name="connsiteY36" fmla="*/ 878186 h 5015619"/>
              <a:gd name="connsiteX37" fmla="*/ 2172832 w 6165410"/>
              <a:gd name="connsiteY37" fmla="*/ 860079 h 5015619"/>
              <a:gd name="connsiteX38" fmla="*/ 2199992 w 6165410"/>
              <a:gd name="connsiteY38" fmla="*/ 832918 h 5015619"/>
              <a:gd name="connsiteX39" fmla="*/ 2290527 w 6165410"/>
              <a:gd name="connsiteY39" fmla="*/ 814812 h 5015619"/>
              <a:gd name="connsiteX40" fmla="*/ 2326741 w 6165410"/>
              <a:gd name="connsiteY40" fmla="*/ 805758 h 5015619"/>
              <a:gd name="connsiteX41" fmla="*/ 2372008 w 6165410"/>
              <a:gd name="connsiteY41" fmla="*/ 778598 h 5015619"/>
              <a:gd name="connsiteX42" fmla="*/ 2435382 w 6165410"/>
              <a:gd name="connsiteY42" fmla="*/ 760491 h 5015619"/>
              <a:gd name="connsiteX43" fmla="*/ 2498757 w 6165410"/>
              <a:gd name="connsiteY43" fmla="*/ 715223 h 5015619"/>
              <a:gd name="connsiteX44" fmla="*/ 2525917 w 6165410"/>
              <a:gd name="connsiteY44" fmla="*/ 697116 h 5015619"/>
              <a:gd name="connsiteX45" fmla="*/ 2553077 w 6165410"/>
              <a:gd name="connsiteY45" fmla="*/ 688063 h 5015619"/>
              <a:gd name="connsiteX46" fmla="*/ 2589291 w 6165410"/>
              <a:gd name="connsiteY46" fmla="*/ 669956 h 5015619"/>
              <a:gd name="connsiteX47" fmla="*/ 2661719 w 6165410"/>
              <a:gd name="connsiteY47" fmla="*/ 651849 h 5015619"/>
              <a:gd name="connsiteX48" fmla="*/ 2734147 w 6165410"/>
              <a:gd name="connsiteY48" fmla="*/ 606582 h 5015619"/>
              <a:gd name="connsiteX49" fmla="*/ 2806574 w 6165410"/>
              <a:gd name="connsiteY49" fmla="*/ 552261 h 5015619"/>
              <a:gd name="connsiteX50" fmla="*/ 2851842 w 6165410"/>
              <a:gd name="connsiteY50" fmla="*/ 543208 h 5015619"/>
              <a:gd name="connsiteX51" fmla="*/ 2924269 w 6165410"/>
              <a:gd name="connsiteY51" fmla="*/ 497940 h 5015619"/>
              <a:gd name="connsiteX52" fmla="*/ 2978590 w 6165410"/>
              <a:gd name="connsiteY52" fmla="*/ 461726 h 5015619"/>
              <a:gd name="connsiteX53" fmla="*/ 2996697 w 6165410"/>
              <a:gd name="connsiteY53" fmla="*/ 425512 h 5015619"/>
              <a:gd name="connsiteX54" fmla="*/ 3060071 w 6165410"/>
              <a:gd name="connsiteY54" fmla="*/ 380245 h 5015619"/>
              <a:gd name="connsiteX55" fmla="*/ 3087232 w 6165410"/>
              <a:gd name="connsiteY55" fmla="*/ 371192 h 5015619"/>
              <a:gd name="connsiteX56" fmla="*/ 3132499 w 6165410"/>
              <a:gd name="connsiteY56" fmla="*/ 344031 h 5015619"/>
              <a:gd name="connsiteX57" fmla="*/ 3159660 w 6165410"/>
              <a:gd name="connsiteY57" fmla="*/ 325924 h 5015619"/>
              <a:gd name="connsiteX58" fmla="*/ 3195873 w 6165410"/>
              <a:gd name="connsiteY58" fmla="*/ 316871 h 5015619"/>
              <a:gd name="connsiteX59" fmla="*/ 3259248 w 6165410"/>
              <a:gd name="connsiteY59" fmla="*/ 271604 h 5015619"/>
              <a:gd name="connsiteX60" fmla="*/ 3295461 w 6165410"/>
              <a:gd name="connsiteY60" fmla="*/ 253497 h 5015619"/>
              <a:gd name="connsiteX61" fmla="*/ 3322622 w 6165410"/>
              <a:gd name="connsiteY61" fmla="*/ 235390 h 5015619"/>
              <a:gd name="connsiteX62" fmla="*/ 3358836 w 6165410"/>
              <a:gd name="connsiteY62" fmla="*/ 208229 h 5015619"/>
              <a:gd name="connsiteX63" fmla="*/ 3413157 w 6165410"/>
              <a:gd name="connsiteY63" fmla="*/ 190122 h 5015619"/>
              <a:gd name="connsiteX64" fmla="*/ 3440317 w 6165410"/>
              <a:gd name="connsiteY64" fmla="*/ 181069 h 5015619"/>
              <a:gd name="connsiteX65" fmla="*/ 3467477 w 6165410"/>
              <a:gd name="connsiteY65" fmla="*/ 172015 h 5015619"/>
              <a:gd name="connsiteX66" fmla="*/ 3512745 w 6165410"/>
              <a:gd name="connsiteY66" fmla="*/ 162962 h 5015619"/>
              <a:gd name="connsiteX67" fmla="*/ 3576119 w 6165410"/>
              <a:gd name="connsiteY67" fmla="*/ 135802 h 5015619"/>
              <a:gd name="connsiteX68" fmla="*/ 3621386 w 6165410"/>
              <a:gd name="connsiteY68" fmla="*/ 126748 h 5015619"/>
              <a:gd name="connsiteX69" fmla="*/ 3675707 w 6165410"/>
              <a:gd name="connsiteY69" fmla="*/ 108641 h 5015619"/>
              <a:gd name="connsiteX70" fmla="*/ 3702867 w 6165410"/>
              <a:gd name="connsiteY70" fmla="*/ 99588 h 5015619"/>
              <a:gd name="connsiteX71" fmla="*/ 3811509 w 6165410"/>
              <a:gd name="connsiteY71" fmla="*/ 81481 h 5015619"/>
              <a:gd name="connsiteX72" fmla="*/ 3911097 w 6165410"/>
              <a:gd name="connsiteY72" fmla="*/ 72427 h 5015619"/>
              <a:gd name="connsiteX73" fmla="*/ 4074060 w 6165410"/>
              <a:gd name="connsiteY73" fmla="*/ 54320 h 5015619"/>
              <a:gd name="connsiteX74" fmla="*/ 4155541 w 6165410"/>
              <a:gd name="connsiteY74" fmla="*/ 45267 h 5015619"/>
              <a:gd name="connsiteX75" fmla="*/ 4227968 w 6165410"/>
              <a:gd name="connsiteY75" fmla="*/ 27160 h 5015619"/>
              <a:gd name="connsiteX76" fmla="*/ 4273236 w 6165410"/>
              <a:gd name="connsiteY76" fmla="*/ 18107 h 5015619"/>
              <a:gd name="connsiteX77" fmla="*/ 4327557 w 6165410"/>
              <a:gd name="connsiteY77" fmla="*/ 0 h 5015619"/>
              <a:gd name="connsiteX78" fmla="*/ 5088048 w 6165410"/>
              <a:gd name="connsiteY78" fmla="*/ 9053 h 5015619"/>
              <a:gd name="connsiteX79" fmla="*/ 5730844 w 6165410"/>
              <a:gd name="connsiteY79" fmla="*/ 18107 h 5015619"/>
              <a:gd name="connsiteX80" fmla="*/ 5776111 w 6165410"/>
              <a:gd name="connsiteY80" fmla="*/ 36213 h 5015619"/>
              <a:gd name="connsiteX81" fmla="*/ 5939073 w 6165410"/>
              <a:gd name="connsiteY81" fmla="*/ 54320 h 5015619"/>
              <a:gd name="connsiteX82" fmla="*/ 6002448 w 6165410"/>
              <a:gd name="connsiteY82" fmla="*/ 81481 h 5015619"/>
              <a:gd name="connsiteX83" fmla="*/ 6092982 w 6165410"/>
              <a:gd name="connsiteY83" fmla="*/ 108641 h 5015619"/>
              <a:gd name="connsiteX84" fmla="*/ 6147303 w 6165410"/>
              <a:gd name="connsiteY84" fmla="*/ 172015 h 5015619"/>
              <a:gd name="connsiteX85" fmla="*/ 6165410 w 6165410"/>
              <a:gd name="connsiteY85" fmla="*/ 217283 h 5015619"/>
              <a:gd name="connsiteX86" fmla="*/ 6156357 w 6165410"/>
              <a:gd name="connsiteY86" fmla="*/ 1050202 h 5015619"/>
              <a:gd name="connsiteX87" fmla="*/ 6147303 w 6165410"/>
              <a:gd name="connsiteY87" fmla="*/ 1095469 h 5015619"/>
              <a:gd name="connsiteX88" fmla="*/ 6138250 w 6165410"/>
              <a:gd name="connsiteY88" fmla="*/ 1204111 h 5015619"/>
              <a:gd name="connsiteX89" fmla="*/ 6129196 w 6165410"/>
              <a:gd name="connsiteY89" fmla="*/ 1412340 h 5015619"/>
              <a:gd name="connsiteX90" fmla="*/ 6120143 w 6165410"/>
              <a:gd name="connsiteY90" fmla="*/ 1964602 h 5015619"/>
              <a:gd name="connsiteX91" fmla="*/ 6102036 w 6165410"/>
              <a:gd name="connsiteY91" fmla="*/ 2073243 h 5015619"/>
              <a:gd name="connsiteX92" fmla="*/ 6102036 w 6165410"/>
              <a:gd name="connsiteY92" fmla="*/ 2290526 h 5015619"/>
              <a:gd name="connsiteX93" fmla="*/ 6092982 w 6165410"/>
              <a:gd name="connsiteY93" fmla="*/ 2996697 h 5015619"/>
              <a:gd name="connsiteX94" fmla="*/ 6083929 w 6165410"/>
              <a:gd name="connsiteY94" fmla="*/ 3051017 h 5015619"/>
              <a:gd name="connsiteX95" fmla="*/ 6074875 w 6165410"/>
              <a:gd name="connsiteY95" fmla="*/ 3114392 h 5015619"/>
              <a:gd name="connsiteX96" fmla="*/ 6056768 w 6165410"/>
              <a:gd name="connsiteY96" fmla="*/ 3150606 h 5015619"/>
              <a:gd name="connsiteX97" fmla="*/ 6038661 w 6165410"/>
              <a:gd name="connsiteY97" fmla="*/ 3213980 h 5015619"/>
              <a:gd name="connsiteX98" fmla="*/ 6020555 w 6165410"/>
              <a:gd name="connsiteY98" fmla="*/ 3259247 h 5015619"/>
              <a:gd name="connsiteX99" fmla="*/ 6011501 w 6165410"/>
              <a:gd name="connsiteY99" fmla="*/ 3286408 h 5015619"/>
              <a:gd name="connsiteX100" fmla="*/ 6002448 w 6165410"/>
              <a:gd name="connsiteY100" fmla="*/ 3385996 h 5015619"/>
              <a:gd name="connsiteX101" fmla="*/ 5993394 w 6165410"/>
              <a:gd name="connsiteY101" fmla="*/ 3422210 h 5015619"/>
              <a:gd name="connsiteX102" fmla="*/ 5984341 w 6165410"/>
              <a:gd name="connsiteY102" fmla="*/ 3476530 h 5015619"/>
              <a:gd name="connsiteX103" fmla="*/ 5975287 w 6165410"/>
              <a:gd name="connsiteY103" fmla="*/ 3612332 h 5015619"/>
              <a:gd name="connsiteX104" fmla="*/ 5948127 w 6165410"/>
              <a:gd name="connsiteY104" fmla="*/ 3702867 h 5015619"/>
              <a:gd name="connsiteX105" fmla="*/ 5939073 w 6165410"/>
              <a:gd name="connsiteY105" fmla="*/ 3730027 h 5015619"/>
              <a:gd name="connsiteX106" fmla="*/ 5920966 w 6165410"/>
              <a:gd name="connsiteY106" fmla="*/ 3757188 h 5015619"/>
              <a:gd name="connsiteX107" fmla="*/ 5902860 w 6165410"/>
              <a:gd name="connsiteY107" fmla="*/ 3802455 h 5015619"/>
              <a:gd name="connsiteX108" fmla="*/ 5884753 w 6165410"/>
              <a:gd name="connsiteY108" fmla="*/ 3829615 h 5015619"/>
              <a:gd name="connsiteX109" fmla="*/ 5875699 w 6165410"/>
              <a:gd name="connsiteY109" fmla="*/ 3856776 h 5015619"/>
              <a:gd name="connsiteX110" fmla="*/ 5848539 w 6165410"/>
              <a:gd name="connsiteY110" fmla="*/ 3902043 h 5015619"/>
              <a:gd name="connsiteX111" fmla="*/ 5821378 w 6165410"/>
              <a:gd name="connsiteY111" fmla="*/ 3956364 h 5015619"/>
              <a:gd name="connsiteX112" fmla="*/ 5785164 w 6165410"/>
              <a:gd name="connsiteY112" fmla="*/ 4001631 h 5015619"/>
              <a:gd name="connsiteX113" fmla="*/ 5767058 w 6165410"/>
              <a:gd name="connsiteY113" fmla="*/ 4028792 h 5015619"/>
              <a:gd name="connsiteX114" fmla="*/ 5739897 w 6165410"/>
              <a:gd name="connsiteY114" fmla="*/ 4065006 h 5015619"/>
              <a:gd name="connsiteX115" fmla="*/ 5667469 w 6165410"/>
              <a:gd name="connsiteY115" fmla="*/ 4209861 h 5015619"/>
              <a:gd name="connsiteX116" fmla="*/ 5640309 w 6165410"/>
              <a:gd name="connsiteY116" fmla="*/ 4273235 h 5015619"/>
              <a:gd name="connsiteX117" fmla="*/ 5604095 w 6165410"/>
              <a:gd name="connsiteY117" fmla="*/ 4327556 h 5015619"/>
              <a:gd name="connsiteX118" fmla="*/ 5549774 w 6165410"/>
              <a:gd name="connsiteY118" fmla="*/ 4409037 h 5015619"/>
              <a:gd name="connsiteX119" fmla="*/ 5504507 w 6165410"/>
              <a:gd name="connsiteY119" fmla="*/ 4472412 h 5015619"/>
              <a:gd name="connsiteX120" fmla="*/ 5486400 w 6165410"/>
              <a:gd name="connsiteY120" fmla="*/ 4581053 h 5015619"/>
              <a:gd name="connsiteX121" fmla="*/ 5468293 w 6165410"/>
              <a:gd name="connsiteY121" fmla="*/ 4617267 h 5015619"/>
              <a:gd name="connsiteX122" fmla="*/ 5450186 w 6165410"/>
              <a:gd name="connsiteY122" fmla="*/ 4680641 h 5015619"/>
              <a:gd name="connsiteX123" fmla="*/ 5432079 w 6165410"/>
              <a:gd name="connsiteY123" fmla="*/ 4734962 h 5015619"/>
              <a:gd name="connsiteX124" fmla="*/ 5423026 w 6165410"/>
              <a:gd name="connsiteY124" fmla="*/ 4762122 h 5015619"/>
              <a:gd name="connsiteX125" fmla="*/ 5413972 w 6165410"/>
              <a:gd name="connsiteY125" fmla="*/ 4825497 h 5015619"/>
              <a:gd name="connsiteX126" fmla="*/ 5386812 w 6165410"/>
              <a:gd name="connsiteY126" fmla="*/ 4888871 h 5015619"/>
              <a:gd name="connsiteX127" fmla="*/ 5377759 w 6165410"/>
              <a:gd name="connsiteY127" fmla="*/ 4916031 h 5015619"/>
              <a:gd name="connsiteX128" fmla="*/ 5386812 w 6165410"/>
              <a:gd name="connsiteY128" fmla="*/ 5015619 h 501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6165410" h="5015619">
                <a:moveTo>
                  <a:pt x="0" y="1892174"/>
                </a:moveTo>
                <a:cubicBezTo>
                  <a:pt x="188356" y="1808460"/>
                  <a:pt x="-15839" y="1906479"/>
                  <a:pt x="298764" y="1692998"/>
                </a:cubicBezTo>
                <a:cubicBezTo>
                  <a:pt x="309060" y="1686011"/>
                  <a:pt x="322680" y="1685836"/>
                  <a:pt x="334978" y="1683944"/>
                </a:cubicBezTo>
                <a:cubicBezTo>
                  <a:pt x="361988" y="1679789"/>
                  <a:pt x="389177" y="1676450"/>
                  <a:pt x="416460" y="1674891"/>
                </a:cubicBezTo>
                <a:cubicBezTo>
                  <a:pt x="494853" y="1670411"/>
                  <a:pt x="573387" y="1668855"/>
                  <a:pt x="651850" y="1665837"/>
                </a:cubicBezTo>
                <a:cubicBezTo>
                  <a:pt x="663921" y="1662819"/>
                  <a:pt x="676934" y="1662348"/>
                  <a:pt x="688063" y="1656784"/>
                </a:cubicBezTo>
                <a:cubicBezTo>
                  <a:pt x="707527" y="1647052"/>
                  <a:pt x="721739" y="1627452"/>
                  <a:pt x="742384" y="1620570"/>
                </a:cubicBezTo>
                <a:cubicBezTo>
                  <a:pt x="751438" y="1617552"/>
                  <a:pt x="761009" y="1615784"/>
                  <a:pt x="769545" y="1611516"/>
                </a:cubicBezTo>
                <a:cubicBezTo>
                  <a:pt x="839750" y="1576414"/>
                  <a:pt x="755594" y="1607115"/>
                  <a:pt x="823865" y="1584356"/>
                </a:cubicBezTo>
                <a:cubicBezTo>
                  <a:pt x="832919" y="1575303"/>
                  <a:pt x="840373" y="1564298"/>
                  <a:pt x="851026" y="1557196"/>
                </a:cubicBezTo>
                <a:cubicBezTo>
                  <a:pt x="858966" y="1551902"/>
                  <a:pt x="869415" y="1551901"/>
                  <a:pt x="878186" y="1548142"/>
                </a:cubicBezTo>
                <a:cubicBezTo>
                  <a:pt x="890591" y="1542825"/>
                  <a:pt x="902602" y="1536589"/>
                  <a:pt x="914400" y="1530035"/>
                </a:cubicBezTo>
                <a:cubicBezTo>
                  <a:pt x="929782" y="1521489"/>
                  <a:pt x="943928" y="1510744"/>
                  <a:pt x="959667" y="1502875"/>
                </a:cubicBezTo>
                <a:cubicBezTo>
                  <a:pt x="972659" y="1496379"/>
                  <a:pt x="1011434" y="1487670"/>
                  <a:pt x="1023042" y="1484768"/>
                </a:cubicBezTo>
                <a:cubicBezTo>
                  <a:pt x="1035113" y="1478732"/>
                  <a:pt x="1048274" y="1474505"/>
                  <a:pt x="1059256" y="1466661"/>
                </a:cubicBezTo>
                <a:cubicBezTo>
                  <a:pt x="1069675" y="1459219"/>
                  <a:pt x="1075224" y="1445719"/>
                  <a:pt x="1086416" y="1439501"/>
                </a:cubicBezTo>
                <a:cubicBezTo>
                  <a:pt x="1103101" y="1430232"/>
                  <a:pt x="1123016" y="1428483"/>
                  <a:pt x="1140737" y="1421394"/>
                </a:cubicBezTo>
                <a:cubicBezTo>
                  <a:pt x="1155826" y="1415358"/>
                  <a:pt x="1171468" y="1410555"/>
                  <a:pt x="1186004" y="1403287"/>
                </a:cubicBezTo>
                <a:cubicBezTo>
                  <a:pt x="1201743" y="1395417"/>
                  <a:pt x="1216349" y="1385452"/>
                  <a:pt x="1231271" y="1376126"/>
                </a:cubicBezTo>
                <a:cubicBezTo>
                  <a:pt x="1240498" y="1370359"/>
                  <a:pt x="1248489" y="1362438"/>
                  <a:pt x="1258432" y="1358019"/>
                </a:cubicBezTo>
                <a:cubicBezTo>
                  <a:pt x="1286773" y="1345423"/>
                  <a:pt x="1318868" y="1338383"/>
                  <a:pt x="1348966" y="1330859"/>
                </a:cubicBezTo>
                <a:lnTo>
                  <a:pt x="1403287" y="1294645"/>
                </a:lnTo>
                <a:cubicBezTo>
                  <a:pt x="1412341" y="1288609"/>
                  <a:pt x="1420716" y="1281404"/>
                  <a:pt x="1430448" y="1276538"/>
                </a:cubicBezTo>
                <a:cubicBezTo>
                  <a:pt x="1454590" y="1264467"/>
                  <a:pt x="1477813" y="1250348"/>
                  <a:pt x="1502875" y="1240324"/>
                </a:cubicBezTo>
                <a:cubicBezTo>
                  <a:pt x="1533053" y="1228253"/>
                  <a:pt x="1566366" y="1222141"/>
                  <a:pt x="1593410" y="1204111"/>
                </a:cubicBezTo>
                <a:cubicBezTo>
                  <a:pt x="1602463" y="1198075"/>
                  <a:pt x="1612438" y="1193233"/>
                  <a:pt x="1620570" y="1186004"/>
                </a:cubicBezTo>
                <a:cubicBezTo>
                  <a:pt x="1639709" y="1168991"/>
                  <a:pt x="1652933" y="1144858"/>
                  <a:pt x="1674891" y="1131683"/>
                </a:cubicBezTo>
                <a:lnTo>
                  <a:pt x="1720159" y="1104522"/>
                </a:lnTo>
                <a:cubicBezTo>
                  <a:pt x="1729168" y="1093261"/>
                  <a:pt x="1766033" y="1043762"/>
                  <a:pt x="1783533" y="1032095"/>
                </a:cubicBezTo>
                <a:cubicBezTo>
                  <a:pt x="1791473" y="1026801"/>
                  <a:pt x="1802157" y="1027309"/>
                  <a:pt x="1810693" y="1023041"/>
                </a:cubicBezTo>
                <a:cubicBezTo>
                  <a:pt x="1820425" y="1018175"/>
                  <a:pt x="1827911" y="1009353"/>
                  <a:pt x="1837854" y="1004934"/>
                </a:cubicBezTo>
                <a:cubicBezTo>
                  <a:pt x="1837877" y="1004924"/>
                  <a:pt x="1905743" y="982305"/>
                  <a:pt x="1919335" y="977774"/>
                </a:cubicBezTo>
                <a:cubicBezTo>
                  <a:pt x="1928388" y="974756"/>
                  <a:pt x="1938555" y="974013"/>
                  <a:pt x="1946495" y="968720"/>
                </a:cubicBezTo>
                <a:lnTo>
                  <a:pt x="2000816" y="932507"/>
                </a:lnTo>
                <a:cubicBezTo>
                  <a:pt x="2009869" y="926471"/>
                  <a:pt x="2017654" y="917841"/>
                  <a:pt x="2027976" y="914400"/>
                </a:cubicBezTo>
                <a:cubicBezTo>
                  <a:pt x="2046083" y="908364"/>
                  <a:pt x="2065226" y="904829"/>
                  <a:pt x="2082297" y="896293"/>
                </a:cubicBezTo>
                <a:cubicBezTo>
                  <a:pt x="2094368" y="890257"/>
                  <a:pt x="2105980" y="883198"/>
                  <a:pt x="2118511" y="878186"/>
                </a:cubicBezTo>
                <a:cubicBezTo>
                  <a:pt x="2136232" y="871097"/>
                  <a:pt x="2172832" y="860079"/>
                  <a:pt x="2172832" y="860079"/>
                </a:cubicBezTo>
                <a:cubicBezTo>
                  <a:pt x="2181885" y="851025"/>
                  <a:pt x="2189339" y="840020"/>
                  <a:pt x="2199992" y="832918"/>
                </a:cubicBezTo>
                <a:cubicBezTo>
                  <a:pt x="2217421" y="821299"/>
                  <a:pt x="2284733" y="815866"/>
                  <a:pt x="2290527" y="814812"/>
                </a:cubicBezTo>
                <a:cubicBezTo>
                  <a:pt x="2302769" y="812586"/>
                  <a:pt x="2314670" y="808776"/>
                  <a:pt x="2326741" y="805758"/>
                </a:cubicBezTo>
                <a:cubicBezTo>
                  <a:pt x="2341830" y="796705"/>
                  <a:pt x="2356269" y="786468"/>
                  <a:pt x="2372008" y="778598"/>
                </a:cubicBezTo>
                <a:cubicBezTo>
                  <a:pt x="2385001" y="772101"/>
                  <a:pt x="2423772" y="763393"/>
                  <a:pt x="2435382" y="760491"/>
                </a:cubicBezTo>
                <a:cubicBezTo>
                  <a:pt x="2499379" y="717827"/>
                  <a:pt x="2420167" y="771360"/>
                  <a:pt x="2498757" y="715223"/>
                </a:cubicBezTo>
                <a:cubicBezTo>
                  <a:pt x="2507611" y="708899"/>
                  <a:pt x="2516185" y="701982"/>
                  <a:pt x="2525917" y="697116"/>
                </a:cubicBezTo>
                <a:cubicBezTo>
                  <a:pt x="2534453" y="692848"/>
                  <a:pt x="2544306" y="691822"/>
                  <a:pt x="2553077" y="688063"/>
                </a:cubicBezTo>
                <a:cubicBezTo>
                  <a:pt x="2565482" y="682747"/>
                  <a:pt x="2576886" y="675272"/>
                  <a:pt x="2589291" y="669956"/>
                </a:cubicBezTo>
                <a:cubicBezTo>
                  <a:pt x="2613646" y="659518"/>
                  <a:pt x="2635157" y="657162"/>
                  <a:pt x="2661719" y="651849"/>
                </a:cubicBezTo>
                <a:cubicBezTo>
                  <a:pt x="2678756" y="641627"/>
                  <a:pt x="2715571" y="620514"/>
                  <a:pt x="2734147" y="606582"/>
                </a:cubicBezTo>
                <a:cubicBezTo>
                  <a:pt x="2735354" y="605677"/>
                  <a:pt x="2792930" y="557377"/>
                  <a:pt x="2806574" y="552261"/>
                </a:cubicBezTo>
                <a:cubicBezTo>
                  <a:pt x="2820982" y="546858"/>
                  <a:pt x="2836753" y="546226"/>
                  <a:pt x="2851842" y="543208"/>
                </a:cubicBezTo>
                <a:cubicBezTo>
                  <a:pt x="2875984" y="528119"/>
                  <a:pt x="2904137" y="518071"/>
                  <a:pt x="2924269" y="497940"/>
                </a:cubicBezTo>
                <a:cubicBezTo>
                  <a:pt x="2958178" y="464032"/>
                  <a:pt x="2939284" y="474829"/>
                  <a:pt x="2978590" y="461726"/>
                </a:cubicBezTo>
                <a:cubicBezTo>
                  <a:pt x="2984626" y="449655"/>
                  <a:pt x="2987914" y="435759"/>
                  <a:pt x="2996697" y="425512"/>
                </a:cubicBezTo>
                <a:cubicBezTo>
                  <a:pt x="2999771" y="421926"/>
                  <a:pt x="3050531" y="385015"/>
                  <a:pt x="3060071" y="380245"/>
                </a:cubicBezTo>
                <a:cubicBezTo>
                  <a:pt x="3068607" y="375977"/>
                  <a:pt x="3078696" y="375460"/>
                  <a:pt x="3087232" y="371192"/>
                </a:cubicBezTo>
                <a:cubicBezTo>
                  <a:pt x="3102971" y="363322"/>
                  <a:pt x="3117577" y="353357"/>
                  <a:pt x="3132499" y="344031"/>
                </a:cubicBezTo>
                <a:cubicBezTo>
                  <a:pt x="3141726" y="338264"/>
                  <a:pt x="3149659" y="330210"/>
                  <a:pt x="3159660" y="325924"/>
                </a:cubicBezTo>
                <a:cubicBezTo>
                  <a:pt x="3171096" y="321023"/>
                  <a:pt x="3183802" y="319889"/>
                  <a:pt x="3195873" y="316871"/>
                </a:cubicBezTo>
                <a:cubicBezTo>
                  <a:pt x="3211421" y="305210"/>
                  <a:pt x="3240712" y="282196"/>
                  <a:pt x="3259248" y="271604"/>
                </a:cubicBezTo>
                <a:cubicBezTo>
                  <a:pt x="3270966" y="264908"/>
                  <a:pt x="3283743" y="260193"/>
                  <a:pt x="3295461" y="253497"/>
                </a:cubicBezTo>
                <a:cubicBezTo>
                  <a:pt x="3304908" y="248098"/>
                  <a:pt x="3313768" y="241715"/>
                  <a:pt x="3322622" y="235390"/>
                </a:cubicBezTo>
                <a:cubicBezTo>
                  <a:pt x="3334901" y="226620"/>
                  <a:pt x="3345340" y="214977"/>
                  <a:pt x="3358836" y="208229"/>
                </a:cubicBezTo>
                <a:cubicBezTo>
                  <a:pt x="3375907" y="199693"/>
                  <a:pt x="3395050" y="196158"/>
                  <a:pt x="3413157" y="190122"/>
                </a:cubicBezTo>
                <a:lnTo>
                  <a:pt x="3440317" y="181069"/>
                </a:lnTo>
                <a:cubicBezTo>
                  <a:pt x="3449370" y="178051"/>
                  <a:pt x="3458119" y="173886"/>
                  <a:pt x="3467477" y="172015"/>
                </a:cubicBezTo>
                <a:cubicBezTo>
                  <a:pt x="3482566" y="168997"/>
                  <a:pt x="3497816" y="166694"/>
                  <a:pt x="3512745" y="162962"/>
                </a:cubicBezTo>
                <a:cubicBezTo>
                  <a:pt x="3576019" y="147144"/>
                  <a:pt x="3498403" y="161708"/>
                  <a:pt x="3576119" y="135802"/>
                </a:cubicBezTo>
                <a:cubicBezTo>
                  <a:pt x="3590717" y="130936"/>
                  <a:pt x="3606540" y="130797"/>
                  <a:pt x="3621386" y="126748"/>
                </a:cubicBezTo>
                <a:cubicBezTo>
                  <a:pt x="3639800" y="121726"/>
                  <a:pt x="3657600" y="114677"/>
                  <a:pt x="3675707" y="108641"/>
                </a:cubicBezTo>
                <a:cubicBezTo>
                  <a:pt x="3684760" y="105623"/>
                  <a:pt x="3693509" y="101460"/>
                  <a:pt x="3702867" y="99588"/>
                </a:cubicBezTo>
                <a:cubicBezTo>
                  <a:pt x="3748821" y="90397"/>
                  <a:pt x="3760966" y="87097"/>
                  <a:pt x="3811509" y="81481"/>
                </a:cubicBezTo>
                <a:cubicBezTo>
                  <a:pt x="3844638" y="77800"/>
                  <a:pt x="3877901" y="75445"/>
                  <a:pt x="3911097" y="72427"/>
                </a:cubicBezTo>
                <a:cubicBezTo>
                  <a:pt x="4001617" y="54324"/>
                  <a:pt x="3923969" y="67965"/>
                  <a:pt x="4074060" y="54320"/>
                </a:cubicBezTo>
                <a:cubicBezTo>
                  <a:pt x="4101275" y="51846"/>
                  <a:pt x="4128381" y="48285"/>
                  <a:pt x="4155541" y="45267"/>
                </a:cubicBezTo>
                <a:cubicBezTo>
                  <a:pt x="4179683" y="39231"/>
                  <a:pt x="4203566" y="32040"/>
                  <a:pt x="4227968" y="27160"/>
                </a:cubicBezTo>
                <a:cubicBezTo>
                  <a:pt x="4243057" y="24142"/>
                  <a:pt x="4258390" y="22156"/>
                  <a:pt x="4273236" y="18107"/>
                </a:cubicBezTo>
                <a:cubicBezTo>
                  <a:pt x="4291650" y="13085"/>
                  <a:pt x="4309450" y="6036"/>
                  <a:pt x="4327557" y="0"/>
                </a:cubicBezTo>
                <a:lnTo>
                  <a:pt x="5088048" y="9053"/>
                </a:lnTo>
                <a:cubicBezTo>
                  <a:pt x="5302317" y="11818"/>
                  <a:pt x="5516724" y="9655"/>
                  <a:pt x="5730844" y="18107"/>
                </a:cubicBezTo>
                <a:cubicBezTo>
                  <a:pt x="5747083" y="18748"/>
                  <a:pt x="5760432" y="31937"/>
                  <a:pt x="5776111" y="36213"/>
                </a:cubicBezTo>
                <a:cubicBezTo>
                  <a:pt x="5815790" y="47034"/>
                  <a:pt x="5912082" y="52071"/>
                  <a:pt x="5939073" y="54320"/>
                </a:cubicBezTo>
                <a:cubicBezTo>
                  <a:pt x="6026507" y="83466"/>
                  <a:pt x="5890568" y="36729"/>
                  <a:pt x="6002448" y="81481"/>
                </a:cubicBezTo>
                <a:cubicBezTo>
                  <a:pt x="6039188" y="96177"/>
                  <a:pt x="6057408" y="99748"/>
                  <a:pt x="6092982" y="108641"/>
                </a:cubicBezTo>
                <a:cubicBezTo>
                  <a:pt x="6113565" y="129224"/>
                  <a:pt x="6132786" y="145884"/>
                  <a:pt x="6147303" y="172015"/>
                </a:cubicBezTo>
                <a:cubicBezTo>
                  <a:pt x="6155195" y="186222"/>
                  <a:pt x="6159374" y="202194"/>
                  <a:pt x="6165410" y="217283"/>
                </a:cubicBezTo>
                <a:cubicBezTo>
                  <a:pt x="6162392" y="494923"/>
                  <a:pt x="6162081" y="772605"/>
                  <a:pt x="6156357" y="1050202"/>
                </a:cubicBezTo>
                <a:cubicBezTo>
                  <a:pt x="6156040" y="1065587"/>
                  <a:pt x="6149101" y="1080187"/>
                  <a:pt x="6147303" y="1095469"/>
                </a:cubicBezTo>
                <a:cubicBezTo>
                  <a:pt x="6143057" y="1131560"/>
                  <a:pt x="6140323" y="1167831"/>
                  <a:pt x="6138250" y="1204111"/>
                </a:cubicBezTo>
                <a:cubicBezTo>
                  <a:pt x="6134286" y="1273473"/>
                  <a:pt x="6132214" y="1342930"/>
                  <a:pt x="6129196" y="1412340"/>
                </a:cubicBezTo>
                <a:cubicBezTo>
                  <a:pt x="6126178" y="1596427"/>
                  <a:pt x="6125477" y="1780567"/>
                  <a:pt x="6120143" y="1964602"/>
                </a:cubicBezTo>
                <a:cubicBezTo>
                  <a:pt x="6118753" y="2012542"/>
                  <a:pt x="6112281" y="2032262"/>
                  <a:pt x="6102036" y="2073243"/>
                </a:cubicBezTo>
                <a:cubicBezTo>
                  <a:pt x="6079584" y="2320205"/>
                  <a:pt x="6102036" y="2011887"/>
                  <a:pt x="6102036" y="2290526"/>
                </a:cubicBezTo>
                <a:cubicBezTo>
                  <a:pt x="6102036" y="2525936"/>
                  <a:pt x="6098585" y="2761354"/>
                  <a:pt x="6092982" y="2996697"/>
                </a:cubicBezTo>
                <a:cubicBezTo>
                  <a:pt x="6092545" y="3015048"/>
                  <a:pt x="6086720" y="3032874"/>
                  <a:pt x="6083929" y="3051017"/>
                </a:cubicBezTo>
                <a:cubicBezTo>
                  <a:pt x="6080684" y="3072108"/>
                  <a:pt x="6080490" y="3093804"/>
                  <a:pt x="6074875" y="3114392"/>
                </a:cubicBezTo>
                <a:cubicBezTo>
                  <a:pt x="6071324" y="3127413"/>
                  <a:pt x="6062084" y="3138201"/>
                  <a:pt x="6056768" y="3150606"/>
                </a:cubicBezTo>
                <a:cubicBezTo>
                  <a:pt x="6043694" y="3181111"/>
                  <a:pt x="6050142" y="3179537"/>
                  <a:pt x="6038661" y="3213980"/>
                </a:cubicBezTo>
                <a:cubicBezTo>
                  <a:pt x="6033522" y="3229397"/>
                  <a:pt x="6026261" y="3244030"/>
                  <a:pt x="6020555" y="3259247"/>
                </a:cubicBezTo>
                <a:cubicBezTo>
                  <a:pt x="6017204" y="3268183"/>
                  <a:pt x="6014519" y="3277354"/>
                  <a:pt x="6011501" y="3286408"/>
                </a:cubicBezTo>
                <a:cubicBezTo>
                  <a:pt x="6008483" y="3319604"/>
                  <a:pt x="6006853" y="3352956"/>
                  <a:pt x="6002448" y="3385996"/>
                </a:cubicBezTo>
                <a:cubicBezTo>
                  <a:pt x="6000803" y="3398330"/>
                  <a:pt x="5995834" y="3410009"/>
                  <a:pt x="5993394" y="3422210"/>
                </a:cubicBezTo>
                <a:cubicBezTo>
                  <a:pt x="5989794" y="3440210"/>
                  <a:pt x="5987359" y="3458423"/>
                  <a:pt x="5984341" y="3476530"/>
                </a:cubicBezTo>
                <a:cubicBezTo>
                  <a:pt x="5981323" y="3521797"/>
                  <a:pt x="5980036" y="3567213"/>
                  <a:pt x="5975287" y="3612332"/>
                </a:cubicBezTo>
                <a:cubicBezTo>
                  <a:pt x="5973182" y="3632333"/>
                  <a:pt x="5952411" y="3690015"/>
                  <a:pt x="5948127" y="3702867"/>
                </a:cubicBezTo>
                <a:cubicBezTo>
                  <a:pt x="5945109" y="3711920"/>
                  <a:pt x="5944367" y="3722087"/>
                  <a:pt x="5939073" y="3730027"/>
                </a:cubicBezTo>
                <a:cubicBezTo>
                  <a:pt x="5933037" y="3739081"/>
                  <a:pt x="5925832" y="3747456"/>
                  <a:pt x="5920966" y="3757188"/>
                </a:cubicBezTo>
                <a:cubicBezTo>
                  <a:pt x="5913698" y="3771724"/>
                  <a:pt x="5910128" y="3787919"/>
                  <a:pt x="5902860" y="3802455"/>
                </a:cubicBezTo>
                <a:cubicBezTo>
                  <a:pt x="5897994" y="3812187"/>
                  <a:pt x="5889619" y="3819883"/>
                  <a:pt x="5884753" y="3829615"/>
                </a:cubicBezTo>
                <a:cubicBezTo>
                  <a:pt x="5880485" y="3838151"/>
                  <a:pt x="5879967" y="3848240"/>
                  <a:pt x="5875699" y="3856776"/>
                </a:cubicBezTo>
                <a:cubicBezTo>
                  <a:pt x="5867830" y="3872515"/>
                  <a:pt x="5856965" y="3886595"/>
                  <a:pt x="5848539" y="3902043"/>
                </a:cubicBezTo>
                <a:cubicBezTo>
                  <a:pt x="5838845" y="3919815"/>
                  <a:pt x="5832247" y="3939285"/>
                  <a:pt x="5821378" y="3956364"/>
                </a:cubicBezTo>
                <a:cubicBezTo>
                  <a:pt x="5811004" y="3972666"/>
                  <a:pt x="5796758" y="3986172"/>
                  <a:pt x="5785164" y="4001631"/>
                </a:cubicBezTo>
                <a:cubicBezTo>
                  <a:pt x="5778636" y="4010336"/>
                  <a:pt x="5773382" y="4019938"/>
                  <a:pt x="5767058" y="4028792"/>
                </a:cubicBezTo>
                <a:cubicBezTo>
                  <a:pt x="5758288" y="4041071"/>
                  <a:pt x="5747169" y="4051785"/>
                  <a:pt x="5739897" y="4065006"/>
                </a:cubicBezTo>
                <a:cubicBezTo>
                  <a:pt x="5713881" y="4112308"/>
                  <a:pt x="5688734" y="4160241"/>
                  <a:pt x="5667469" y="4209861"/>
                </a:cubicBezTo>
                <a:cubicBezTo>
                  <a:pt x="5658416" y="4230986"/>
                  <a:pt x="5651205" y="4252999"/>
                  <a:pt x="5640309" y="4273235"/>
                </a:cubicBezTo>
                <a:cubicBezTo>
                  <a:pt x="5629992" y="4292396"/>
                  <a:pt x="5615778" y="4309196"/>
                  <a:pt x="5604095" y="4327556"/>
                </a:cubicBezTo>
                <a:cubicBezTo>
                  <a:pt x="5579062" y="4366893"/>
                  <a:pt x="5579012" y="4374926"/>
                  <a:pt x="5549774" y="4409037"/>
                </a:cubicBezTo>
                <a:cubicBezTo>
                  <a:pt x="5505731" y="4460420"/>
                  <a:pt x="5536076" y="4409273"/>
                  <a:pt x="5504507" y="4472412"/>
                </a:cubicBezTo>
                <a:cubicBezTo>
                  <a:pt x="5498471" y="4508626"/>
                  <a:pt x="5502819" y="4548216"/>
                  <a:pt x="5486400" y="4581053"/>
                </a:cubicBezTo>
                <a:cubicBezTo>
                  <a:pt x="5480364" y="4593124"/>
                  <a:pt x="5473609" y="4604862"/>
                  <a:pt x="5468293" y="4617267"/>
                </a:cubicBezTo>
                <a:cubicBezTo>
                  <a:pt x="5458154" y="4640925"/>
                  <a:pt x="5457841" y="4655126"/>
                  <a:pt x="5450186" y="4680641"/>
                </a:cubicBezTo>
                <a:cubicBezTo>
                  <a:pt x="5444701" y="4698922"/>
                  <a:pt x="5438115" y="4716855"/>
                  <a:pt x="5432079" y="4734962"/>
                </a:cubicBezTo>
                <a:lnTo>
                  <a:pt x="5423026" y="4762122"/>
                </a:lnTo>
                <a:cubicBezTo>
                  <a:pt x="5420008" y="4783247"/>
                  <a:pt x="5418157" y="4804572"/>
                  <a:pt x="5413972" y="4825497"/>
                </a:cubicBezTo>
                <a:cubicBezTo>
                  <a:pt x="5408664" y="4852039"/>
                  <a:pt x="5397855" y="4863103"/>
                  <a:pt x="5386812" y="4888871"/>
                </a:cubicBezTo>
                <a:cubicBezTo>
                  <a:pt x="5383053" y="4897642"/>
                  <a:pt x="5380777" y="4906978"/>
                  <a:pt x="5377759" y="4916031"/>
                </a:cubicBezTo>
                <a:lnTo>
                  <a:pt x="5386812" y="5015619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Motion Boundaries, Video 2, Automatic</a:t>
            </a:r>
            <a:endParaRPr lang="en-US" sz="3600" dirty="0"/>
          </a:p>
        </p:txBody>
      </p:sp>
      <p:pic>
        <p:nvPicPr>
          <p:cNvPr id="4098" name="Picture 2" descr="C:\Users\VisionLab\Dropbox\Private 2\REU\Programs\Optical Flow\OpticalFlow\Density Number Calculations\Set 18 of Seq 12\Motion Boundaries\18th_set_of_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5934075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Masks, Video 2</a:t>
            </a:r>
            <a:endParaRPr lang="en-US" dirty="0"/>
          </a:p>
        </p:txBody>
      </p:sp>
      <p:pic>
        <p:nvPicPr>
          <p:cNvPr id="6146" name="Picture 2" descr="C:\Users\VisionLab\Dropbox\Private 2\REU\Programs\Optical Flow\OpticalFlow\Density Number Calculations\Set 18 of Seq 12\Masks\mas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1"/>
            <a:ext cx="3429000" cy="23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isionLab\Dropbox\Private 2\REU\Programs\Optical Flow\OpticalFlow\Density Number Calculations\Set 18 of Seq 12\Masks\mask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35383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VisionLab\Dropbox\Private 2\REU\Programs\Optical Flow\OpticalFlow\Density Number Calculations\Set 18 of Seq 12\Masks\mask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5" y="3585882"/>
            <a:ext cx="3751901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VisionLab\Dropbox\Private 2\REU\Programs\Optical Flow\OpticalFlow\Density Number Calculations\Set 18 of Seq 12\Masks\mask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512" y="3613037"/>
            <a:ext cx="3475683" cy="28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8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Extracted Regions, Video 2</a:t>
            </a:r>
            <a:endParaRPr lang="en-US" dirty="0"/>
          </a:p>
        </p:txBody>
      </p:sp>
      <p:pic>
        <p:nvPicPr>
          <p:cNvPr id="8194" name="Picture 2" descr="C:\Users\VisionLab\Dropbox\Private 2\REU\Programs\Optical Flow\OpticalFlow\Density Number Calculations\Set 18 of Seq 12\Extracted Regions\regio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8482"/>
            <a:ext cx="2817312" cy="235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VisionLab\Dropbox\Private 2\REU\Programs\Optical Flow\OpticalFlow\Density Number Calculations\Set 18 of Seq 12\Extracted Regions\region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524000"/>
            <a:ext cx="287792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VisionLab\Dropbox\Private 2\REU\Programs\Optical Flow\OpticalFlow\Density Number Calculations\Set 18 of Seq 12\Extracted Regions\region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4343400"/>
            <a:ext cx="2890838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VisionLab\Dropbox\Private 2\REU\Programs\Optical Flow\OpticalFlow\Density Number Calculations\Set 18 of Seq 12\Extracted Regions\region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449" y="4343400"/>
            <a:ext cx="2938463" cy="24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58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Segment features (</a:t>
            </a:r>
            <a:r>
              <a:rPr lang="en-US" b="1" dirty="0" smtClean="0"/>
              <a:t>area</a:t>
            </a:r>
            <a:r>
              <a:rPr lang="en-US" dirty="0" smtClean="0"/>
              <a:t>, </a:t>
            </a:r>
            <a:r>
              <a:rPr lang="en-US" b="1" dirty="0" smtClean="0"/>
              <a:t>perimeter</a:t>
            </a:r>
            <a:r>
              <a:rPr lang="en-US" dirty="0" smtClean="0"/>
              <a:t>, perimeter edge orientation, </a:t>
            </a:r>
            <a:r>
              <a:rPr lang="en-US" b="1" dirty="0" smtClean="0"/>
              <a:t>perimeter-area ratio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Internal edge features (</a:t>
            </a:r>
            <a:r>
              <a:rPr lang="en-US" b="1" dirty="0" smtClean="0"/>
              <a:t>total edge pixels</a:t>
            </a:r>
            <a:r>
              <a:rPr lang="en-US" dirty="0" smtClean="0"/>
              <a:t>, edge orientation)</a:t>
            </a:r>
          </a:p>
          <a:p>
            <a:r>
              <a:rPr lang="en-US" dirty="0" smtClean="0"/>
              <a:t>Texture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6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Read Papers to Find Algorithm for Counting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papers discussing crowd density estimation</a:t>
            </a:r>
          </a:p>
          <a:p>
            <a:pPr lvl="1"/>
            <a:r>
              <a:rPr lang="en-US" dirty="0" smtClean="0"/>
              <a:t>Not good for highly dense crowds</a:t>
            </a:r>
          </a:p>
          <a:p>
            <a:pPr lvl="2"/>
            <a:r>
              <a:rPr lang="en-US" dirty="0" smtClean="0"/>
              <a:t>Occlusion</a:t>
            </a:r>
          </a:p>
          <a:p>
            <a:pPr lvl="2"/>
            <a:r>
              <a:rPr lang="en-US" dirty="0" smtClean="0"/>
              <a:t>Segmentation</a:t>
            </a:r>
          </a:p>
        </p:txBody>
      </p:sp>
    </p:spTree>
    <p:extLst>
      <p:ext uri="{BB962C8B-B14F-4D97-AF65-F5344CB8AC3E}">
        <p14:creationId xmlns:p14="http://schemas.microsoft.com/office/powerpoint/2010/main" val="134530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Read Papers to Find Algorithm for Counting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Privacy Preserving Crowd </a:t>
            </a:r>
            <a:r>
              <a:rPr lang="en-US" b="1" dirty="0" smtClean="0"/>
              <a:t>Monitoring: Counting </a:t>
            </a:r>
            <a:r>
              <a:rPr lang="en-US" b="1" dirty="0"/>
              <a:t>People without People Models or </a:t>
            </a:r>
            <a:r>
              <a:rPr lang="en-US" b="1" dirty="0" smtClean="0"/>
              <a:t>Tracking</a:t>
            </a:r>
            <a:r>
              <a:rPr lang="en-US" dirty="0" smtClean="0"/>
              <a:t> (</a:t>
            </a:r>
            <a:r>
              <a:rPr lang="en-US" dirty="0" err="1"/>
              <a:t>Antoni</a:t>
            </a:r>
            <a:r>
              <a:rPr lang="en-US" dirty="0"/>
              <a:t> B. </a:t>
            </a:r>
            <a:r>
              <a:rPr lang="en-US" dirty="0" smtClean="0"/>
              <a:t>Chan, Zhang-Sheng </a:t>
            </a:r>
            <a:r>
              <a:rPr lang="en-US" dirty="0"/>
              <a:t>John </a:t>
            </a:r>
            <a:r>
              <a:rPr lang="en-US" dirty="0" smtClean="0"/>
              <a:t>Liang, </a:t>
            </a:r>
            <a:r>
              <a:rPr lang="en-US" dirty="0" err="1" smtClean="0"/>
              <a:t>Nuno</a:t>
            </a:r>
            <a:r>
              <a:rPr lang="en-US" dirty="0" smtClean="0"/>
              <a:t> </a:t>
            </a:r>
            <a:r>
              <a:rPr lang="en-US" dirty="0" err="1" smtClean="0"/>
              <a:t>Vasconcelos</a:t>
            </a:r>
            <a:r>
              <a:rPr lang="en-US" dirty="0" smtClean="0"/>
              <a:t>, CVPR 2008)</a:t>
            </a:r>
          </a:p>
          <a:p>
            <a:pPr lvl="1"/>
            <a:r>
              <a:rPr lang="en-US" dirty="0" smtClean="0"/>
              <a:t>Preserves privacy</a:t>
            </a:r>
          </a:p>
          <a:p>
            <a:pPr lvl="1"/>
            <a:r>
              <a:rPr lang="en-US" dirty="0" smtClean="0"/>
              <a:t>Specifies features of regions that are used to calculate density</a:t>
            </a:r>
          </a:p>
        </p:txBody>
      </p:sp>
    </p:spTree>
    <p:extLst>
      <p:ext uri="{BB962C8B-B14F-4D97-AF65-F5344CB8AC3E}">
        <p14:creationId xmlns:p14="http://schemas.microsoft.com/office/powerpoint/2010/main" val="12853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1</a:t>
            </a:r>
            <a:endParaRPr lang="en-US" dirty="0"/>
          </a:p>
        </p:txBody>
      </p:sp>
      <p:pic>
        <p:nvPicPr>
          <p:cNvPr id="4" name="Seq_12_1st_15_Frame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3965" y="1219199"/>
            <a:ext cx="8763000" cy="486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9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Correlation, Video 1</a:t>
            </a:r>
            <a:endParaRPr lang="en-US" dirty="0"/>
          </a:p>
        </p:txBody>
      </p:sp>
      <p:pic>
        <p:nvPicPr>
          <p:cNvPr id="1027" name="Picture 3" descr="C:\Users\VisionLab\Dropbox\Private 2\REU\Programs\Optical Flow\OpticalFlow\Correlation Coloring\HOF\12\rows\01_15_rows_rx_thresh_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86435"/>
            <a:ext cx="6672197" cy="549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Motion Boundaries, Video 1, Manual</a:t>
            </a:r>
            <a:endParaRPr lang="en-US" sz="3600" dirty="0"/>
          </a:p>
        </p:txBody>
      </p:sp>
      <p:pic>
        <p:nvPicPr>
          <p:cNvPr id="1027" name="Picture 3" descr="C:\Users\Paul\Dropbox\Private 2\REU\Programs\Optical Flow\OpticalFlow\Correlation Coloring\HOF\12\rows\01_15_rows_rx_thresh_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96164"/>
            <a:ext cx="6781800" cy="558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2987644" y="1901228"/>
            <a:ext cx="3856776" cy="4680641"/>
          </a:xfrm>
          <a:custGeom>
            <a:avLst/>
            <a:gdLst>
              <a:gd name="connsiteX0" fmla="*/ 0 w 3856776"/>
              <a:gd name="connsiteY0" fmla="*/ 4680641 h 4680641"/>
              <a:gd name="connsiteX1" fmla="*/ 9053 w 3856776"/>
              <a:gd name="connsiteY1" fmla="*/ 4472412 h 4680641"/>
              <a:gd name="connsiteX2" fmla="*/ 27160 w 3856776"/>
              <a:gd name="connsiteY2" fmla="*/ 4445251 h 4680641"/>
              <a:gd name="connsiteX3" fmla="*/ 36213 w 3856776"/>
              <a:gd name="connsiteY3" fmla="*/ 4418091 h 4680641"/>
              <a:gd name="connsiteX4" fmla="*/ 72427 w 3856776"/>
              <a:gd name="connsiteY4" fmla="*/ 4409037 h 4680641"/>
              <a:gd name="connsiteX5" fmla="*/ 99588 w 3856776"/>
              <a:gd name="connsiteY5" fmla="*/ 4381877 h 4680641"/>
              <a:gd name="connsiteX6" fmla="*/ 181069 w 3856776"/>
              <a:gd name="connsiteY6" fmla="*/ 4318503 h 4680641"/>
              <a:gd name="connsiteX7" fmla="*/ 217283 w 3856776"/>
              <a:gd name="connsiteY7" fmla="*/ 4264182 h 4680641"/>
              <a:gd name="connsiteX8" fmla="*/ 235390 w 3856776"/>
              <a:gd name="connsiteY8" fmla="*/ 4237022 h 4680641"/>
              <a:gd name="connsiteX9" fmla="*/ 253497 w 3856776"/>
              <a:gd name="connsiteY9" fmla="*/ 4209861 h 4680641"/>
              <a:gd name="connsiteX10" fmla="*/ 262550 w 3856776"/>
              <a:gd name="connsiteY10" fmla="*/ 4146487 h 4680641"/>
              <a:gd name="connsiteX11" fmla="*/ 271604 w 3856776"/>
              <a:gd name="connsiteY11" fmla="*/ 4001631 h 4680641"/>
              <a:gd name="connsiteX12" fmla="*/ 280657 w 3856776"/>
              <a:gd name="connsiteY12" fmla="*/ 3956364 h 4680641"/>
              <a:gd name="connsiteX13" fmla="*/ 298764 w 3856776"/>
              <a:gd name="connsiteY13" fmla="*/ 3929204 h 4680641"/>
              <a:gd name="connsiteX14" fmla="*/ 325924 w 3856776"/>
              <a:gd name="connsiteY14" fmla="*/ 3865829 h 4680641"/>
              <a:gd name="connsiteX15" fmla="*/ 362138 w 3856776"/>
              <a:gd name="connsiteY15" fmla="*/ 3811509 h 4680641"/>
              <a:gd name="connsiteX16" fmla="*/ 371192 w 3856776"/>
              <a:gd name="connsiteY16" fmla="*/ 3784348 h 4680641"/>
              <a:gd name="connsiteX17" fmla="*/ 452673 w 3856776"/>
              <a:gd name="connsiteY17" fmla="*/ 3730027 h 4680641"/>
              <a:gd name="connsiteX18" fmla="*/ 479833 w 3856776"/>
              <a:gd name="connsiteY18" fmla="*/ 3711921 h 4680641"/>
              <a:gd name="connsiteX19" fmla="*/ 516047 w 3856776"/>
              <a:gd name="connsiteY19" fmla="*/ 3666653 h 4680641"/>
              <a:gd name="connsiteX20" fmla="*/ 534154 w 3856776"/>
              <a:gd name="connsiteY20" fmla="*/ 3639493 h 4680641"/>
              <a:gd name="connsiteX21" fmla="*/ 588475 w 3856776"/>
              <a:gd name="connsiteY21" fmla="*/ 3603279 h 4680641"/>
              <a:gd name="connsiteX22" fmla="*/ 633742 w 3856776"/>
              <a:gd name="connsiteY22" fmla="*/ 3548958 h 4680641"/>
              <a:gd name="connsiteX23" fmla="*/ 642796 w 3856776"/>
              <a:gd name="connsiteY23" fmla="*/ 3521798 h 4680641"/>
              <a:gd name="connsiteX24" fmla="*/ 669956 w 3856776"/>
              <a:gd name="connsiteY24" fmla="*/ 3476530 h 4680641"/>
              <a:gd name="connsiteX25" fmla="*/ 679009 w 3856776"/>
              <a:gd name="connsiteY25" fmla="*/ 3404103 h 4680641"/>
              <a:gd name="connsiteX26" fmla="*/ 715223 w 3856776"/>
              <a:gd name="connsiteY26" fmla="*/ 3340728 h 4680641"/>
              <a:gd name="connsiteX27" fmla="*/ 733330 w 3856776"/>
              <a:gd name="connsiteY27" fmla="*/ 3277354 h 4680641"/>
              <a:gd name="connsiteX28" fmla="*/ 769544 w 3856776"/>
              <a:gd name="connsiteY28" fmla="*/ 3213980 h 4680641"/>
              <a:gd name="connsiteX29" fmla="*/ 796705 w 3856776"/>
              <a:gd name="connsiteY29" fmla="*/ 3159659 h 4680641"/>
              <a:gd name="connsiteX30" fmla="*/ 823865 w 3856776"/>
              <a:gd name="connsiteY30" fmla="*/ 3105338 h 4680641"/>
              <a:gd name="connsiteX31" fmla="*/ 860079 w 3856776"/>
              <a:gd name="connsiteY31" fmla="*/ 3078178 h 4680641"/>
              <a:gd name="connsiteX32" fmla="*/ 905346 w 3856776"/>
              <a:gd name="connsiteY32" fmla="*/ 3032911 h 4680641"/>
              <a:gd name="connsiteX33" fmla="*/ 941560 w 3856776"/>
              <a:gd name="connsiteY33" fmla="*/ 3005750 h 4680641"/>
              <a:gd name="connsiteX34" fmla="*/ 995881 w 3856776"/>
              <a:gd name="connsiteY34" fmla="*/ 2987643 h 4680641"/>
              <a:gd name="connsiteX35" fmla="*/ 1050202 w 3856776"/>
              <a:gd name="connsiteY35" fmla="*/ 2969536 h 4680641"/>
              <a:gd name="connsiteX36" fmla="*/ 1077362 w 3856776"/>
              <a:gd name="connsiteY36" fmla="*/ 2960483 h 4680641"/>
              <a:gd name="connsiteX37" fmla="*/ 1113576 w 3856776"/>
              <a:gd name="connsiteY37" fmla="*/ 2942376 h 4680641"/>
              <a:gd name="connsiteX38" fmla="*/ 1140736 w 3856776"/>
              <a:gd name="connsiteY38" fmla="*/ 2924269 h 4680641"/>
              <a:gd name="connsiteX39" fmla="*/ 1176950 w 3856776"/>
              <a:gd name="connsiteY39" fmla="*/ 2915216 h 4680641"/>
              <a:gd name="connsiteX40" fmla="*/ 1240324 w 3856776"/>
              <a:gd name="connsiteY40" fmla="*/ 2879002 h 4680641"/>
              <a:gd name="connsiteX41" fmla="*/ 1303699 w 3856776"/>
              <a:gd name="connsiteY41" fmla="*/ 2842788 h 4680641"/>
              <a:gd name="connsiteX42" fmla="*/ 1330859 w 3856776"/>
              <a:gd name="connsiteY42" fmla="*/ 2815627 h 4680641"/>
              <a:gd name="connsiteX43" fmla="*/ 1339912 w 3856776"/>
              <a:gd name="connsiteY43" fmla="*/ 2788467 h 4680641"/>
              <a:gd name="connsiteX44" fmla="*/ 1358019 w 3856776"/>
              <a:gd name="connsiteY44" fmla="*/ 2752253 h 4680641"/>
              <a:gd name="connsiteX45" fmla="*/ 1385180 w 3856776"/>
              <a:gd name="connsiteY45" fmla="*/ 2725093 h 4680641"/>
              <a:gd name="connsiteX46" fmla="*/ 1394233 w 3856776"/>
              <a:gd name="connsiteY46" fmla="*/ 2688879 h 4680641"/>
              <a:gd name="connsiteX47" fmla="*/ 1430447 w 3856776"/>
              <a:gd name="connsiteY47" fmla="*/ 2679825 h 4680641"/>
              <a:gd name="connsiteX48" fmla="*/ 1457607 w 3856776"/>
              <a:gd name="connsiteY48" fmla="*/ 2589291 h 4680641"/>
              <a:gd name="connsiteX49" fmla="*/ 1484768 w 3856776"/>
              <a:gd name="connsiteY49" fmla="*/ 2544023 h 4680641"/>
              <a:gd name="connsiteX50" fmla="*/ 1502875 w 3856776"/>
              <a:gd name="connsiteY50" fmla="*/ 2453489 h 4680641"/>
              <a:gd name="connsiteX51" fmla="*/ 1511928 w 3856776"/>
              <a:gd name="connsiteY51" fmla="*/ 2426328 h 4680641"/>
              <a:gd name="connsiteX52" fmla="*/ 1530035 w 3856776"/>
              <a:gd name="connsiteY52" fmla="*/ 2390115 h 4680641"/>
              <a:gd name="connsiteX53" fmla="*/ 1557196 w 3856776"/>
              <a:gd name="connsiteY53" fmla="*/ 2317687 h 4680641"/>
              <a:gd name="connsiteX54" fmla="*/ 1593409 w 3856776"/>
              <a:gd name="connsiteY54" fmla="*/ 2263366 h 4680641"/>
              <a:gd name="connsiteX55" fmla="*/ 1611516 w 3856776"/>
              <a:gd name="connsiteY55" fmla="*/ 2236206 h 4680641"/>
              <a:gd name="connsiteX56" fmla="*/ 1647730 w 3856776"/>
              <a:gd name="connsiteY56" fmla="*/ 2163778 h 4680641"/>
              <a:gd name="connsiteX57" fmla="*/ 1692998 w 3856776"/>
              <a:gd name="connsiteY57" fmla="*/ 2091350 h 4680641"/>
              <a:gd name="connsiteX58" fmla="*/ 1711105 w 3856776"/>
              <a:gd name="connsiteY58" fmla="*/ 2055136 h 4680641"/>
              <a:gd name="connsiteX59" fmla="*/ 1729211 w 3856776"/>
              <a:gd name="connsiteY59" fmla="*/ 2027976 h 4680641"/>
              <a:gd name="connsiteX60" fmla="*/ 1765425 w 3856776"/>
              <a:gd name="connsiteY60" fmla="*/ 1955548 h 4680641"/>
              <a:gd name="connsiteX61" fmla="*/ 1774479 w 3856776"/>
              <a:gd name="connsiteY61" fmla="*/ 1928388 h 4680641"/>
              <a:gd name="connsiteX62" fmla="*/ 1837853 w 3856776"/>
              <a:gd name="connsiteY62" fmla="*/ 1837853 h 4680641"/>
              <a:gd name="connsiteX63" fmla="*/ 1855960 w 3856776"/>
              <a:gd name="connsiteY63" fmla="*/ 1792586 h 4680641"/>
              <a:gd name="connsiteX64" fmla="*/ 1892174 w 3856776"/>
              <a:gd name="connsiteY64" fmla="*/ 1756372 h 4680641"/>
              <a:gd name="connsiteX65" fmla="*/ 1910281 w 3856776"/>
              <a:gd name="connsiteY65" fmla="*/ 1729212 h 4680641"/>
              <a:gd name="connsiteX66" fmla="*/ 1937441 w 3856776"/>
              <a:gd name="connsiteY66" fmla="*/ 1702051 h 4680641"/>
              <a:gd name="connsiteX67" fmla="*/ 1955548 w 3856776"/>
              <a:gd name="connsiteY67" fmla="*/ 1674891 h 4680641"/>
              <a:gd name="connsiteX68" fmla="*/ 1982708 w 3856776"/>
              <a:gd name="connsiteY68" fmla="*/ 1656784 h 4680641"/>
              <a:gd name="connsiteX69" fmla="*/ 2000815 w 3856776"/>
              <a:gd name="connsiteY69" fmla="*/ 1629623 h 4680641"/>
              <a:gd name="connsiteX70" fmla="*/ 2027976 w 3856776"/>
              <a:gd name="connsiteY70" fmla="*/ 1620570 h 4680641"/>
              <a:gd name="connsiteX71" fmla="*/ 2055136 w 3856776"/>
              <a:gd name="connsiteY71" fmla="*/ 1602463 h 4680641"/>
              <a:gd name="connsiteX72" fmla="*/ 2118510 w 3856776"/>
              <a:gd name="connsiteY72" fmla="*/ 1566249 h 4680641"/>
              <a:gd name="connsiteX73" fmla="*/ 2136617 w 3856776"/>
              <a:gd name="connsiteY73" fmla="*/ 1530035 h 4680641"/>
              <a:gd name="connsiteX74" fmla="*/ 2172831 w 3856776"/>
              <a:gd name="connsiteY74" fmla="*/ 1511928 h 4680641"/>
              <a:gd name="connsiteX75" fmla="*/ 2199992 w 3856776"/>
              <a:gd name="connsiteY75" fmla="*/ 1493822 h 4680641"/>
              <a:gd name="connsiteX76" fmla="*/ 2236206 w 3856776"/>
              <a:gd name="connsiteY76" fmla="*/ 1457608 h 4680641"/>
              <a:gd name="connsiteX77" fmla="*/ 2290526 w 3856776"/>
              <a:gd name="connsiteY77" fmla="*/ 1439501 h 4680641"/>
              <a:gd name="connsiteX78" fmla="*/ 2317687 w 3856776"/>
              <a:gd name="connsiteY78" fmla="*/ 1421394 h 4680641"/>
              <a:gd name="connsiteX79" fmla="*/ 2462542 w 3856776"/>
              <a:gd name="connsiteY79" fmla="*/ 1403287 h 4680641"/>
              <a:gd name="connsiteX80" fmla="*/ 2498756 w 3856776"/>
              <a:gd name="connsiteY80" fmla="*/ 1394233 h 4680641"/>
              <a:gd name="connsiteX81" fmla="*/ 2571184 w 3856776"/>
              <a:gd name="connsiteY81" fmla="*/ 1376126 h 4680641"/>
              <a:gd name="connsiteX82" fmla="*/ 2625505 w 3856776"/>
              <a:gd name="connsiteY82" fmla="*/ 1330859 h 4680641"/>
              <a:gd name="connsiteX83" fmla="*/ 2652665 w 3856776"/>
              <a:gd name="connsiteY83" fmla="*/ 1312752 h 4680641"/>
              <a:gd name="connsiteX84" fmla="*/ 2679825 w 3856776"/>
              <a:gd name="connsiteY84" fmla="*/ 1285592 h 4680641"/>
              <a:gd name="connsiteX85" fmla="*/ 2761306 w 3856776"/>
              <a:gd name="connsiteY85" fmla="*/ 1258431 h 4680641"/>
              <a:gd name="connsiteX86" fmla="*/ 2842788 w 3856776"/>
              <a:gd name="connsiteY86" fmla="*/ 1204111 h 4680641"/>
              <a:gd name="connsiteX87" fmla="*/ 2869948 w 3856776"/>
              <a:gd name="connsiteY87" fmla="*/ 1186004 h 4680641"/>
              <a:gd name="connsiteX88" fmla="*/ 2933322 w 3856776"/>
              <a:gd name="connsiteY88" fmla="*/ 1167897 h 4680641"/>
              <a:gd name="connsiteX89" fmla="*/ 3041964 w 3856776"/>
              <a:gd name="connsiteY89" fmla="*/ 1149790 h 4680641"/>
              <a:gd name="connsiteX90" fmla="*/ 3087231 w 3856776"/>
              <a:gd name="connsiteY90" fmla="*/ 1122629 h 4680641"/>
              <a:gd name="connsiteX91" fmla="*/ 3177766 w 3856776"/>
              <a:gd name="connsiteY91" fmla="*/ 1086416 h 4680641"/>
              <a:gd name="connsiteX92" fmla="*/ 3204926 w 3856776"/>
              <a:gd name="connsiteY92" fmla="*/ 1068309 h 4680641"/>
              <a:gd name="connsiteX93" fmla="*/ 3259247 w 3856776"/>
              <a:gd name="connsiteY93" fmla="*/ 1050202 h 4680641"/>
              <a:gd name="connsiteX94" fmla="*/ 3286407 w 3856776"/>
              <a:gd name="connsiteY94" fmla="*/ 1032095 h 4680641"/>
              <a:gd name="connsiteX95" fmla="*/ 3322621 w 3856776"/>
              <a:gd name="connsiteY95" fmla="*/ 995881 h 4680641"/>
              <a:gd name="connsiteX96" fmla="*/ 3349782 w 3856776"/>
              <a:gd name="connsiteY96" fmla="*/ 986827 h 4680641"/>
              <a:gd name="connsiteX97" fmla="*/ 3404103 w 3856776"/>
              <a:gd name="connsiteY97" fmla="*/ 896293 h 4680641"/>
              <a:gd name="connsiteX98" fmla="*/ 3413156 w 3856776"/>
              <a:gd name="connsiteY98" fmla="*/ 869132 h 4680641"/>
              <a:gd name="connsiteX99" fmla="*/ 3449370 w 3856776"/>
              <a:gd name="connsiteY99" fmla="*/ 814812 h 4680641"/>
              <a:gd name="connsiteX100" fmla="*/ 3485584 w 3856776"/>
              <a:gd name="connsiteY100" fmla="*/ 751437 h 4680641"/>
              <a:gd name="connsiteX101" fmla="*/ 3521798 w 3856776"/>
              <a:gd name="connsiteY101" fmla="*/ 697117 h 4680641"/>
              <a:gd name="connsiteX102" fmla="*/ 3548958 w 3856776"/>
              <a:gd name="connsiteY102" fmla="*/ 651849 h 4680641"/>
              <a:gd name="connsiteX103" fmla="*/ 3594225 w 3856776"/>
              <a:gd name="connsiteY103" fmla="*/ 588475 h 4680641"/>
              <a:gd name="connsiteX104" fmla="*/ 3657600 w 3856776"/>
              <a:gd name="connsiteY104" fmla="*/ 525101 h 4680641"/>
              <a:gd name="connsiteX105" fmla="*/ 3693813 w 3856776"/>
              <a:gd name="connsiteY105" fmla="*/ 470780 h 4680641"/>
              <a:gd name="connsiteX106" fmla="*/ 3748134 w 3856776"/>
              <a:gd name="connsiteY106" fmla="*/ 398352 h 4680641"/>
              <a:gd name="connsiteX107" fmla="*/ 3793402 w 3856776"/>
              <a:gd name="connsiteY107" fmla="*/ 344031 h 4680641"/>
              <a:gd name="connsiteX108" fmla="*/ 3811508 w 3856776"/>
              <a:gd name="connsiteY108" fmla="*/ 316871 h 4680641"/>
              <a:gd name="connsiteX109" fmla="*/ 3829615 w 3856776"/>
              <a:gd name="connsiteY109" fmla="*/ 262550 h 4680641"/>
              <a:gd name="connsiteX110" fmla="*/ 3838669 w 3856776"/>
              <a:gd name="connsiteY110" fmla="*/ 235390 h 4680641"/>
              <a:gd name="connsiteX111" fmla="*/ 3856776 w 3856776"/>
              <a:gd name="connsiteY111" fmla="*/ 199176 h 4680641"/>
              <a:gd name="connsiteX112" fmla="*/ 3847722 w 3856776"/>
              <a:gd name="connsiteY112" fmla="*/ 0 h 468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3856776" h="4680641">
                <a:moveTo>
                  <a:pt x="0" y="4680641"/>
                </a:moveTo>
                <a:cubicBezTo>
                  <a:pt x="3018" y="4611231"/>
                  <a:pt x="1090" y="4541429"/>
                  <a:pt x="9053" y="4472412"/>
                </a:cubicBezTo>
                <a:cubicBezTo>
                  <a:pt x="10300" y="4461603"/>
                  <a:pt x="22294" y="4454983"/>
                  <a:pt x="27160" y="4445251"/>
                </a:cubicBezTo>
                <a:cubicBezTo>
                  <a:pt x="31428" y="4436715"/>
                  <a:pt x="28761" y="4424053"/>
                  <a:pt x="36213" y="4418091"/>
                </a:cubicBezTo>
                <a:cubicBezTo>
                  <a:pt x="45929" y="4410318"/>
                  <a:pt x="60356" y="4412055"/>
                  <a:pt x="72427" y="4409037"/>
                </a:cubicBezTo>
                <a:cubicBezTo>
                  <a:pt x="81481" y="4399984"/>
                  <a:pt x="89481" y="4389738"/>
                  <a:pt x="99588" y="4381877"/>
                </a:cubicBezTo>
                <a:cubicBezTo>
                  <a:pt x="138090" y="4351931"/>
                  <a:pt x="154095" y="4353184"/>
                  <a:pt x="181069" y="4318503"/>
                </a:cubicBezTo>
                <a:cubicBezTo>
                  <a:pt x="194430" y="4301325"/>
                  <a:pt x="205212" y="4282289"/>
                  <a:pt x="217283" y="4264182"/>
                </a:cubicBezTo>
                <a:lnTo>
                  <a:pt x="235390" y="4237022"/>
                </a:lnTo>
                <a:lnTo>
                  <a:pt x="253497" y="4209861"/>
                </a:lnTo>
                <a:cubicBezTo>
                  <a:pt x="256515" y="4188736"/>
                  <a:pt x="260701" y="4167746"/>
                  <a:pt x="262550" y="4146487"/>
                </a:cubicBezTo>
                <a:cubicBezTo>
                  <a:pt x="266741" y="4098289"/>
                  <a:pt x="267017" y="4049793"/>
                  <a:pt x="271604" y="4001631"/>
                </a:cubicBezTo>
                <a:cubicBezTo>
                  <a:pt x="273063" y="3986313"/>
                  <a:pt x="275254" y="3970772"/>
                  <a:pt x="280657" y="3956364"/>
                </a:cubicBezTo>
                <a:cubicBezTo>
                  <a:pt x="284477" y="3946176"/>
                  <a:pt x="292728" y="3938257"/>
                  <a:pt x="298764" y="3929204"/>
                </a:cubicBezTo>
                <a:cubicBezTo>
                  <a:pt x="308130" y="3901105"/>
                  <a:pt x="309142" y="3893798"/>
                  <a:pt x="325924" y="3865829"/>
                </a:cubicBezTo>
                <a:cubicBezTo>
                  <a:pt x="337120" y="3847169"/>
                  <a:pt x="355256" y="3832154"/>
                  <a:pt x="362138" y="3811509"/>
                </a:cubicBezTo>
                <a:cubicBezTo>
                  <a:pt x="365156" y="3802455"/>
                  <a:pt x="364444" y="3791096"/>
                  <a:pt x="371192" y="3784348"/>
                </a:cubicBezTo>
                <a:cubicBezTo>
                  <a:pt x="371196" y="3784344"/>
                  <a:pt x="439091" y="3739082"/>
                  <a:pt x="452673" y="3730027"/>
                </a:cubicBezTo>
                <a:lnTo>
                  <a:pt x="479833" y="3711921"/>
                </a:lnTo>
                <a:cubicBezTo>
                  <a:pt x="497459" y="3659045"/>
                  <a:pt x="475096" y="3707604"/>
                  <a:pt x="516047" y="3666653"/>
                </a:cubicBezTo>
                <a:cubicBezTo>
                  <a:pt x="523741" y="3658959"/>
                  <a:pt x="525965" y="3646658"/>
                  <a:pt x="534154" y="3639493"/>
                </a:cubicBezTo>
                <a:cubicBezTo>
                  <a:pt x="550532" y="3625163"/>
                  <a:pt x="573087" y="3618667"/>
                  <a:pt x="588475" y="3603279"/>
                </a:cubicBezTo>
                <a:cubicBezTo>
                  <a:pt x="608499" y="3583255"/>
                  <a:pt x="621136" y="3574169"/>
                  <a:pt x="633742" y="3548958"/>
                </a:cubicBezTo>
                <a:cubicBezTo>
                  <a:pt x="638010" y="3540422"/>
                  <a:pt x="638528" y="3530334"/>
                  <a:pt x="642796" y="3521798"/>
                </a:cubicBezTo>
                <a:cubicBezTo>
                  <a:pt x="650666" y="3506059"/>
                  <a:pt x="660903" y="3491619"/>
                  <a:pt x="669956" y="3476530"/>
                </a:cubicBezTo>
                <a:cubicBezTo>
                  <a:pt x="672974" y="3452388"/>
                  <a:pt x="673108" y="3427707"/>
                  <a:pt x="679009" y="3404103"/>
                </a:cubicBezTo>
                <a:cubicBezTo>
                  <a:pt x="683603" y="3385725"/>
                  <a:pt x="704447" y="3356892"/>
                  <a:pt x="715223" y="3340728"/>
                </a:cubicBezTo>
                <a:cubicBezTo>
                  <a:pt x="718122" y="3329132"/>
                  <a:pt x="726839" y="3290337"/>
                  <a:pt x="733330" y="3277354"/>
                </a:cubicBezTo>
                <a:cubicBezTo>
                  <a:pt x="778807" y="3186399"/>
                  <a:pt x="721909" y="3325126"/>
                  <a:pt x="769544" y="3213980"/>
                </a:cubicBezTo>
                <a:cubicBezTo>
                  <a:pt x="792034" y="3161505"/>
                  <a:pt x="761908" y="3211855"/>
                  <a:pt x="796705" y="3159659"/>
                </a:cubicBezTo>
                <a:cubicBezTo>
                  <a:pt x="804068" y="3137569"/>
                  <a:pt x="806315" y="3122888"/>
                  <a:pt x="823865" y="3105338"/>
                </a:cubicBezTo>
                <a:cubicBezTo>
                  <a:pt x="834535" y="3094668"/>
                  <a:pt x="848008" y="3087231"/>
                  <a:pt x="860079" y="3078178"/>
                </a:cubicBezTo>
                <a:cubicBezTo>
                  <a:pt x="875065" y="3033218"/>
                  <a:pt x="858241" y="3062352"/>
                  <a:pt x="905346" y="3032911"/>
                </a:cubicBezTo>
                <a:cubicBezTo>
                  <a:pt x="918142" y="3024914"/>
                  <a:pt x="928064" y="3012498"/>
                  <a:pt x="941560" y="3005750"/>
                </a:cubicBezTo>
                <a:cubicBezTo>
                  <a:pt x="958631" y="2997214"/>
                  <a:pt x="977774" y="2993679"/>
                  <a:pt x="995881" y="2987643"/>
                </a:cubicBezTo>
                <a:lnTo>
                  <a:pt x="1050202" y="2969536"/>
                </a:lnTo>
                <a:cubicBezTo>
                  <a:pt x="1059255" y="2966518"/>
                  <a:pt x="1068826" y="2964751"/>
                  <a:pt x="1077362" y="2960483"/>
                </a:cubicBezTo>
                <a:cubicBezTo>
                  <a:pt x="1089433" y="2954447"/>
                  <a:pt x="1101858" y="2949072"/>
                  <a:pt x="1113576" y="2942376"/>
                </a:cubicBezTo>
                <a:cubicBezTo>
                  <a:pt x="1123023" y="2936978"/>
                  <a:pt x="1130735" y="2928555"/>
                  <a:pt x="1140736" y="2924269"/>
                </a:cubicBezTo>
                <a:cubicBezTo>
                  <a:pt x="1152173" y="2919368"/>
                  <a:pt x="1164879" y="2918234"/>
                  <a:pt x="1176950" y="2915216"/>
                </a:cubicBezTo>
                <a:cubicBezTo>
                  <a:pt x="1243115" y="2871105"/>
                  <a:pt x="1159927" y="2924943"/>
                  <a:pt x="1240324" y="2879002"/>
                </a:cubicBezTo>
                <a:cubicBezTo>
                  <a:pt x="1329901" y="2827816"/>
                  <a:pt x="1194264" y="2897505"/>
                  <a:pt x="1303699" y="2842788"/>
                </a:cubicBezTo>
                <a:cubicBezTo>
                  <a:pt x="1312752" y="2833734"/>
                  <a:pt x="1323757" y="2826280"/>
                  <a:pt x="1330859" y="2815627"/>
                </a:cubicBezTo>
                <a:cubicBezTo>
                  <a:pt x="1336152" y="2807687"/>
                  <a:pt x="1336153" y="2797238"/>
                  <a:pt x="1339912" y="2788467"/>
                </a:cubicBezTo>
                <a:cubicBezTo>
                  <a:pt x="1345228" y="2776062"/>
                  <a:pt x="1350174" y="2763235"/>
                  <a:pt x="1358019" y="2752253"/>
                </a:cubicBezTo>
                <a:cubicBezTo>
                  <a:pt x="1365461" y="2741834"/>
                  <a:pt x="1376126" y="2734146"/>
                  <a:pt x="1385180" y="2725093"/>
                </a:cubicBezTo>
                <a:cubicBezTo>
                  <a:pt x="1388198" y="2713022"/>
                  <a:pt x="1385435" y="2697677"/>
                  <a:pt x="1394233" y="2688879"/>
                </a:cubicBezTo>
                <a:cubicBezTo>
                  <a:pt x="1403031" y="2680080"/>
                  <a:pt x="1422349" y="2689272"/>
                  <a:pt x="1430447" y="2679825"/>
                </a:cubicBezTo>
                <a:cubicBezTo>
                  <a:pt x="1449094" y="2658070"/>
                  <a:pt x="1446138" y="2615095"/>
                  <a:pt x="1457607" y="2589291"/>
                </a:cubicBezTo>
                <a:cubicBezTo>
                  <a:pt x="1464754" y="2573211"/>
                  <a:pt x="1475714" y="2559112"/>
                  <a:pt x="1484768" y="2544023"/>
                </a:cubicBezTo>
                <a:cubicBezTo>
                  <a:pt x="1491884" y="2501327"/>
                  <a:pt x="1492068" y="2491312"/>
                  <a:pt x="1502875" y="2453489"/>
                </a:cubicBezTo>
                <a:cubicBezTo>
                  <a:pt x="1505497" y="2444313"/>
                  <a:pt x="1508169" y="2435100"/>
                  <a:pt x="1511928" y="2426328"/>
                </a:cubicBezTo>
                <a:cubicBezTo>
                  <a:pt x="1517244" y="2413923"/>
                  <a:pt x="1524719" y="2402520"/>
                  <a:pt x="1530035" y="2390115"/>
                </a:cubicBezTo>
                <a:cubicBezTo>
                  <a:pt x="1546200" y="2352397"/>
                  <a:pt x="1532187" y="2363538"/>
                  <a:pt x="1557196" y="2317687"/>
                </a:cubicBezTo>
                <a:cubicBezTo>
                  <a:pt x="1567617" y="2298582"/>
                  <a:pt x="1581338" y="2281473"/>
                  <a:pt x="1593409" y="2263366"/>
                </a:cubicBezTo>
                <a:cubicBezTo>
                  <a:pt x="1599445" y="2254313"/>
                  <a:pt x="1606650" y="2245938"/>
                  <a:pt x="1611516" y="2236206"/>
                </a:cubicBezTo>
                <a:cubicBezTo>
                  <a:pt x="1623587" y="2212063"/>
                  <a:pt x="1633424" y="2186667"/>
                  <a:pt x="1647730" y="2163778"/>
                </a:cubicBezTo>
                <a:cubicBezTo>
                  <a:pt x="1662819" y="2139635"/>
                  <a:pt x="1680266" y="2116815"/>
                  <a:pt x="1692998" y="2091350"/>
                </a:cubicBezTo>
                <a:cubicBezTo>
                  <a:pt x="1699034" y="2079279"/>
                  <a:pt x="1704409" y="2066854"/>
                  <a:pt x="1711105" y="2055136"/>
                </a:cubicBezTo>
                <a:cubicBezTo>
                  <a:pt x="1716503" y="2045689"/>
                  <a:pt x="1724001" y="2037528"/>
                  <a:pt x="1729211" y="2027976"/>
                </a:cubicBezTo>
                <a:cubicBezTo>
                  <a:pt x="1742136" y="2004279"/>
                  <a:pt x="1756889" y="1981155"/>
                  <a:pt x="1765425" y="1955548"/>
                </a:cubicBezTo>
                <a:cubicBezTo>
                  <a:pt x="1768443" y="1946495"/>
                  <a:pt x="1769744" y="1936674"/>
                  <a:pt x="1774479" y="1928388"/>
                </a:cubicBezTo>
                <a:cubicBezTo>
                  <a:pt x="1795820" y="1891042"/>
                  <a:pt x="1820493" y="1881253"/>
                  <a:pt x="1837853" y="1837853"/>
                </a:cubicBezTo>
                <a:cubicBezTo>
                  <a:pt x="1843889" y="1822764"/>
                  <a:pt x="1846945" y="1806108"/>
                  <a:pt x="1855960" y="1792586"/>
                </a:cubicBezTo>
                <a:cubicBezTo>
                  <a:pt x="1865430" y="1778382"/>
                  <a:pt x="1881064" y="1769334"/>
                  <a:pt x="1892174" y="1756372"/>
                </a:cubicBezTo>
                <a:cubicBezTo>
                  <a:pt x="1899255" y="1748111"/>
                  <a:pt x="1903315" y="1737571"/>
                  <a:pt x="1910281" y="1729212"/>
                </a:cubicBezTo>
                <a:cubicBezTo>
                  <a:pt x="1918478" y="1719376"/>
                  <a:pt x="1929244" y="1711887"/>
                  <a:pt x="1937441" y="1702051"/>
                </a:cubicBezTo>
                <a:cubicBezTo>
                  <a:pt x="1944407" y="1693692"/>
                  <a:pt x="1947854" y="1682585"/>
                  <a:pt x="1955548" y="1674891"/>
                </a:cubicBezTo>
                <a:cubicBezTo>
                  <a:pt x="1963242" y="1667197"/>
                  <a:pt x="1973655" y="1662820"/>
                  <a:pt x="1982708" y="1656784"/>
                </a:cubicBezTo>
                <a:cubicBezTo>
                  <a:pt x="1988744" y="1647730"/>
                  <a:pt x="1992318" y="1636420"/>
                  <a:pt x="2000815" y="1629623"/>
                </a:cubicBezTo>
                <a:cubicBezTo>
                  <a:pt x="2008267" y="1623661"/>
                  <a:pt x="2019440" y="1624838"/>
                  <a:pt x="2027976" y="1620570"/>
                </a:cubicBezTo>
                <a:cubicBezTo>
                  <a:pt x="2037708" y="1615704"/>
                  <a:pt x="2046777" y="1609429"/>
                  <a:pt x="2055136" y="1602463"/>
                </a:cubicBezTo>
                <a:cubicBezTo>
                  <a:pt x="2101368" y="1563936"/>
                  <a:pt x="2059892" y="1580905"/>
                  <a:pt x="2118510" y="1566249"/>
                </a:cubicBezTo>
                <a:cubicBezTo>
                  <a:pt x="2124546" y="1554178"/>
                  <a:pt x="2127074" y="1539578"/>
                  <a:pt x="2136617" y="1530035"/>
                </a:cubicBezTo>
                <a:cubicBezTo>
                  <a:pt x="2146160" y="1520492"/>
                  <a:pt x="2161113" y="1518624"/>
                  <a:pt x="2172831" y="1511928"/>
                </a:cubicBezTo>
                <a:cubicBezTo>
                  <a:pt x="2182278" y="1506530"/>
                  <a:pt x="2191731" y="1500903"/>
                  <a:pt x="2199992" y="1493822"/>
                </a:cubicBezTo>
                <a:cubicBezTo>
                  <a:pt x="2212954" y="1482712"/>
                  <a:pt x="2221567" y="1466391"/>
                  <a:pt x="2236206" y="1457608"/>
                </a:cubicBezTo>
                <a:cubicBezTo>
                  <a:pt x="2252572" y="1447788"/>
                  <a:pt x="2290526" y="1439501"/>
                  <a:pt x="2290526" y="1439501"/>
                </a:cubicBezTo>
                <a:cubicBezTo>
                  <a:pt x="2299580" y="1433465"/>
                  <a:pt x="2307364" y="1424835"/>
                  <a:pt x="2317687" y="1421394"/>
                </a:cubicBezTo>
                <a:cubicBezTo>
                  <a:pt x="2341759" y="1413370"/>
                  <a:pt x="2453145" y="1404227"/>
                  <a:pt x="2462542" y="1403287"/>
                </a:cubicBezTo>
                <a:cubicBezTo>
                  <a:pt x="2474613" y="1400269"/>
                  <a:pt x="2486609" y="1396932"/>
                  <a:pt x="2498756" y="1394233"/>
                </a:cubicBezTo>
                <a:cubicBezTo>
                  <a:pt x="2517358" y="1390099"/>
                  <a:pt x="2551766" y="1385835"/>
                  <a:pt x="2571184" y="1376126"/>
                </a:cubicBezTo>
                <a:cubicBezTo>
                  <a:pt x="2604902" y="1359267"/>
                  <a:pt x="2595470" y="1355888"/>
                  <a:pt x="2625505" y="1330859"/>
                </a:cubicBezTo>
                <a:cubicBezTo>
                  <a:pt x="2633864" y="1323893"/>
                  <a:pt x="2644306" y="1319718"/>
                  <a:pt x="2652665" y="1312752"/>
                </a:cubicBezTo>
                <a:cubicBezTo>
                  <a:pt x="2662501" y="1304555"/>
                  <a:pt x="2668373" y="1291318"/>
                  <a:pt x="2679825" y="1285592"/>
                </a:cubicBezTo>
                <a:cubicBezTo>
                  <a:pt x="2705432" y="1272788"/>
                  <a:pt x="2735699" y="1271234"/>
                  <a:pt x="2761306" y="1258431"/>
                </a:cubicBezTo>
                <a:cubicBezTo>
                  <a:pt x="2790503" y="1243833"/>
                  <a:pt x="2815627" y="1222218"/>
                  <a:pt x="2842788" y="1204111"/>
                </a:cubicBezTo>
                <a:cubicBezTo>
                  <a:pt x="2851841" y="1198075"/>
                  <a:pt x="2859626" y="1189445"/>
                  <a:pt x="2869948" y="1186004"/>
                </a:cubicBezTo>
                <a:cubicBezTo>
                  <a:pt x="2891480" y="1178826"/>
                  <a:pt x="2910579" y="1171688"/>
                  <a:pt x="2933322" y="1167897"/>
                </a:cubicBezTo>
                <a:cubicBezTo>
                  <a:pt x="3060484" y="1146703"/>
                  <a:pt x="2960469" y="1170163"/>
                  <a:pt x="3041964" y="1149790"/>
                </a:cubicBezTo>
                <a:cubicBezTo>
                  <a:pt x="3057053" y="1140736"/>
                  <a:pt x="3071212" y="1129911"/>
                  <a:pt x="3087231" y="1122629"/>
                </a:cubicBezTo>
                <a:cubicBezTo>
                  <a:pt x="3177911" y="1081410"/>
                  <a:pt x="3107824" y="1126382"/>
                  <a:pt x="3177766" y="1086416"/>
                </a:cubicBezTo>
                <a:cubicBezTo>
                  <a:pt x="3187213" y="1081018"/>
                  <a:pt x="3194983" y="1072728"/>
                  <a:pt x="3204926" y="1068309"/>
                </a:cubicBezTo>
                <a:cubicBezTo>
                  <a:pt x="3222367" y="1060557"/>
                  <a:pt x="3259247" y="1050202"/>
                  <a:pt x="3259247" y="1050202"/>
                </a:cubicBezTo>
                <a:cubicBezTo>
                  <a:pt x="3268300" y="1044166"/>
                  <a:pt x="3278146" y="1039176"/>
                  <a:pt x="3286407" y="1032095"/>
                </a:cubicBezTo>
                <a:cubicBezTo>
                  <a:pt x="3299369" y="1020985"/>
                  <a:pt x="3308729" y="1005804"/>
                  <a:pt x="3322621" y="995881"/>
                </a:cubicBezTo>
                <a:cubicBezTo>
                  <a:pt x="3330387" y="990334"/>
                  <a:pt x="3340728" y="989845"/>
                  <a:pt x="3349782" y="986827"/>
                </a:cubicBezTo>
                <a:cubicBezTo>
                  <a:pt x="3375526" y="948212"/>
                  <a:pt x="3387400" y="935267"/>
                  <a:pt x="3404103" y="896293"/>
                </a:cubicBezTo>
                <a:cubicBezTo>
                  <a:pt x="3407862" y="887521"/>
                  <a:pt x="3408521" y="877474"/>
                  <a:pt x="3413156" y="869132"/>
                </a:cubicBezTo>
                <a:cubicBezTo>
                  <a:pt x="3423724" y="850109"/>
                  <a:pt x="3439638" y="834276"/>
                  <a:pt x="3449370" y="814812"/>
                </a:cubicBezTo>
                <a:cubicBezTo>
                  <a:pt x="3472343" y="768866"/>
                  <a:pt x="3459991" y="789828"/>
                  <a:pt x="3485584" y="751437"/>
                </a:cubicBezTo>
                <a:cubicBezTo>
                  <a:pt x="3503741" y="696965"/>
                  <a:pt x="3481107" y="751372"/>
                  <a:pt x="3521798" y="697117"/>
                </a:cubicBezTo>
                <a:cubicBezTo>
                  <a:pt x="3532356" y="683039"/>
                  <a:pt x="3539632" y="666771"/>
                  <a:pt x="3548958" y="651849"/>
                </a:cubicBezTo>
                <a:cubicBezTo>
                  <a:pt x="3558800" y="636102"/>
                  <a:pt x="3583606" y="600156"/>
                  <a:pt x="3594225" y="588475"/>
                </a:cubicBezTo>
                <a:cubicBezTo>
                  <a:pt x="3614321" y="566369"/>
                  <a:pt x="3641029" y="549959"/>
                  <a:pt x="3657600" y="525101"/>
                </a:cubicBezTo>
                <a:cubicBezTo>
                  <a:pt x="3669671" y="506994"/>
                  <a:pt x="3680756" y="488189"/>
                  <a:pt x="3693813" y="470780"/>
                </a:cubicBezTo>
                <a:cubicBezTo>
                  <a:pt x="3711920" y="446637"/>
                  <a:pt x="3734638" y="425344"/>
                  <a:pt x="3748134" y="398352"/>
                </a:cubicBezTo>
                <a:cubicBezTo>
                  <a:pt x="3771107" y="352406"/>
                  <a:pt x="3755011" y="369624"/>
                  <a:pt x="3793402" y="344031"/>
                </a:cubicBezTo>
                <a:cubicBezTo>
                  <a:pt x="3799437" y="334978"/>
                  <a:pt x="3807089" y="326814"/>
                  <a:pt x="3811508" y="316871"/>
                </a:cubicBezTo>
                <a:cubicBezTo>
                  <a:pt x="3819260" y="299430"/>
                  <a:pt x="3823579" y="280657"/>
                  <a:pt x="3829615" y="262550"/>
                </a:cubicBezTo>
                <a:cubicBezTo>
                  <a:pt x="3832633" y="253497"/>
                  <a:pt x="3834401" y="243926"/>
                  <a:pt x="3838669" y="235390"/>
                </a:cubicBezTo>
                <a:lnTo>
                  <a:pt x="3856776" y="199176"/>
                </a:lnTo>
                <a:cubicBezTo>
                  <a:pt x="3847421" y="12079"/>
                  <a:pt x="3847722" y="78539"/>
                  <a:pt x="3847722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390931" y="3548958"/>
            <a:ext cx="3349782" cy="3087232"/>
          </a:xfrm>
          <a:custGeom>
            <a:avLst/>
            <a:gdLst>
              <a:gd name="connsiteX0" fmla="*/ 0 w 3349782"/>
              <a:gd name="connsiteY0" fmla="*/ 3087232 h 3087232"/>
              <a:gd name="connsiteX1" fmla="*/ 9053 w 3349782"/>
              <a:gd name="connsiteY1" fmla="*/ 3014804 h 3087232"/>
              <a:gd name="connsiteX2" fmla="*/ 27160 w 3349782"/>
              <a:gd name="connsiteY2" fmla="*/ 2933323 h 3087232"/>
              <a:gd name="connsiteX3" fmla="*/ 63374 w 3349782"/>
              <a:gd name="connsiteY3" fmla="*/ 2869949 h 3087232"/>
              <a:gd name="connsiteX4" fmla="*/ 108641 w 3349782"/>
              <a:gd name="connsiteY4" fmla="*/ 2788468 h 3087232"/>
              <a:gd name="connsiteX5" fmla="*/ 126748 w 3349782"/>
              <a:gd name="connsiteY5" fmla="*/ 2761307 h 3087232"/>
              <a:gd name="connsiteX6" fmla="*/ 208229 w 3349782"/>
              <a:gd name="connsiteY6" fmla="*/ 2697933 h 3087232"/>
              <a:gd name="connsiteX7" fmla="*/ 226336 w 3349782"/>
              <a:gd name="connsiteY7" fmla="*/ 2670773 h 3087232"/>
              <a:gd name="connsiteX8" fmla="*/ 253497 w 3349782"/>
              <a:gd name="connsiteY8" fmla="*/ 2634559 h 3087232"/>
              <a:gd name="connsiteX9" fmla="*/ 307818 w 3349782"/>
              <a:gd name="connsiteY9" fmla="*/ 2571185 h 3087232"/>
              <a:gd name="connsiteX10" fmla="*/ 325924 w 3349782"/>
              <a:gd name="connsiteY10" fmla="*/ 2534971 h 3087232"/>
              <a:gd name="connsiteX11" fmla="*/ 344031 w 3349782"/>
              <a:gd name="connsiteY11" fmla="*/ 2480650 h 3087232"/>
              <a:gd name="connsiteX12" fmla="*/ 334978 w 3349782"/>
              <a:gd name="connsiteY12" fmla="*/ 2362955 h 3087232"/>
              <a:gd name="connsiteX13" fmla="*/ 325924 w 3349782"/>
              <a:gd name="connsiteY13" fmla="*/ 2281474 h 3087232"/>
              <a:gd name="connsiteX14" fmla="*/ 334978 w 3349782"/>
              <a:gd name="connsiteY14" fmla="*/ 2218099 h 3087232"/>
              <a:gd name="connsiteX15" fmla="*/ 344031 w 3349782"/>
              <a:gd name="connsiteY15" fmla="*/ 2190939 h 3087232"/>
              <a:gd name="connsiteX16" fmla="*/ 398352 w 3349782"/>
              <a:gd name="connsiteY16" fmla="*/ 2163779 h 3087232"/>
              <a:gd name="connsiteX17" fmla="*/ 425513 w 3349782"/>
              <a:gd name="connsiteY17" fmla="*/ 2145672 h 3087232"/>
              <a:gd name="connsiteX18" fmla="*/ 461726 w 3349782"/>
              <a:gd name="connsiteY18" fmla="*/ 2136618 h 3087232"/>
              <a:gd name="connsiteX19" fmla="*/ 543208 w 3349782"/>
              <a:gd name="connsiteY19" fmla="*/ 2100404 h 3087232"/>
              <a:gd name="connsiteX20" fmla="*/ 552261 w 3349782"/>
              <a:gd name="connsiteY20" fmla="*/ 1946495 h 3087232"/>
              <a:gd name="connsiteX21" fmla="*/ 579421 w 3349782"/>
              <a:gd name="connsiteY21" fmla="*/ 1846907 h 3087232"/>
              <a:gd name="connsiteX22" fmla="*/ 615635 w 3349782"/>
              <a:gd name="connsiteY22" fmla="*/ 1702052 h 3087232"/>
              <a:gd name="connsiteX23" fmla="*/ 660903 w 3349782"/>
              <a:gd name="connsiteY23" fmla="*/ 1647731 h 3087232"/>
              <a:gd name="connsiteX24" fmla="*/ 733330 w 3349782"/>
              <a:gd name="connsiteY24" fmla="*/ 1575303 h 3087232"/>
              <a:gd name="connsiteX25" fmla="*/ 778598 w 3349782"/>
              <a:gd name="connsiteY25" fmla="*/ 1530036 h 3087232"/>
              <a:gd name="connsiteX26" fmla="*/ 832919 w 3349782"/>
              <a:gd name="connsiteY26" fmla="*/ 1466662 h 3087232"/>
              <a:gd name="connsiteX27" fmla="*/ 860079 w 3349782"/>
              <a:gd name="connsiteY27" fmla="*/ 1457608 h 3087232"/>
              <a:gd name="connsiteX28" fmla="*/ 887239 w 3349782"/>
              <a:gd name="connsiteY28" fmla="*/ 1430448 h 3087232"/>
              <a:gd name="connsiteX29" fmla="*/ 923453 w 3349782"/>
              <a:gd name="connsiteY29" fmla="*/ 1376127 h 3087232"/>
              <a:gd name="connsiteX30" fmla="*/ 950614 w 3349782"/>
              <a:gd name="connsiteY30" fmla="*/ 1276539 h 3087232"/>
              <a:gd name="connsiteX31" fmla="*/ 977774 w 3349782"/>
              <a:gd name="connsiteY31" fmla="*/ 995882 h 3087232"/>
              <a:gd name="connsiteX32" fmla="*/ 995881 w 3349782"/>
              <a:gd name="connsiteY32" fmla="*/ 968721 h 3087232"/>
              <a:gd name="connsiteX33" fmla="*/ 1032095 w 3349782"/>
              <a:gd name="connsiteY33" fmla="*/ 941561 h 3087232"/>
              <a:gd name="connsiteX34" fmla="*/ 1086416 w 3349782"/>
              <a:gd name="connsiteY34" fmla="*/ 887240 h 3087232"/>
              <a:gd name="connsiteX35" fmla="*/ 1140736 w 3349782"/>
              <a:gd name="connsiteY35" fmla="*/ 851026 h 3087232"/>
              <a:gd name="connsiteX36" fmla="*/ 1176950 w 3349782"/>
              <a:gd name="connsiteY36" fmla="*/ 814812 h 3087232"/>
              <a:gd name="connsiteX37" fmla="*/ 1502875 w 3349782"/>
              <a:gd name="connsiteY37" fmla="*/ 805759 h 3087232"/>
              <a:gd name="connsiteX38" fmla="*/ 1530035 w 3349782"/>
              <a:gd name="connsiteY38" fmla="*/ 778598 h 3087232"/>
              <a:gd name="connsiteX39" fmla="*/ 1566249 w 3349782"/>
              <a:gd name="connsiteY39" fmla="*/ 769545 h 3087232"/>
              <a:gd name="connsiteX40" fmla="*/ 1575303 w 3349782"/>
              <a:gd name="connsiteY40" fmla="*/ 733331 h 3087232"/>
              <a:gd name="connsiteX41" fmla="*/ 1602463 w 3349782"/>
              <a:gd name="connsiteY41" fmla="*/ 715224 h 3087232"/>
              <a:gd name="connsiteX42" fmla="*/ 1665837 w 3349782"/>
              <a:gd name="connsiteY42" fmla="*/ 651850 h 3087232"/>
              <a:gd name="connsiteX43" fmla="*/ 1702051 w 3349782"/>
              <a:gd name="connsiteY43" fmla="*/ 597529 h 3087232"/>
              <a:gd name="connsiteX44" fmla="*/ 1729212 w 3349782"/>
              <a:gd name="connsiteY44" fmla="*/ 561315 h 3087232"/>
              <a:gd name="connsiteX45" fmla="*/ 1801639 w 3349782"/>
              <a:gd name="connsiteY45" fmla="*/ 534155 h 3087232"/>
              <a:gd name="connsiteX46" fmla="*/ 1874067 w 3349782"/>
              <a:gd name="connsiteY46" fmla="*/ 516048 h 3087232"/>
              <a:gd name="connsiteX47" fmla="*/ 1928388 w 3349782"/>
              <a:gd name="connsiteY47" fmla="*/ 506994 h 3087232"/>
              <a:gd name="connsiteX48" fmla="*/ 2000816 w 3349782"/>
              <a:gd name="connsiteY48" fmla="*/ 488888 h 3087232"/>
              <a:gd name="connsiteX49" fmla="*/ 2037029 w 3349782"/>
              <a:gd name="connsiteY49" fmla="*/ 470781 h 3087232"/>
              <a:gd name="connsiteX50" fmla="*/ 2064190 w 3349782"/>
              <a:gd name="connsiteY50" fmla="*/ 461727 h 3087232"/>
              <a:gd name="connsiteX51" fmla="*/ 2118511 w 3349782"/>
              <a:gd name="connsiteY51" fmla="*/ 416460 h 3087232"/>
              <a:gd name="connsiteX52" fmla="*/ 2145671 w 3349782"/>
              <a:gd name="connsiteY52" fmla="*/ 407406 h 3087232"/>
              <a:gd name="connsiteX53" fmla="*/ 2172831 w 3349782"/>
              <a:gd name="connsiteY53" fmla="*/ 389299 h 3087232"/>
              <a:gd name="connsiteX54" fmla="*/ 2209045 w 3349782"/>
              <a:gd name="connsiteY54" fmla="*/ 371192 h 3087232"/>
              <a:gd name="connsiteX55" fmla="*/ 2272419 w 3349782"/>
              <a:gd name="connsiteY55" fmla="*/ 325925 h 3087232"/>
              <a:gd name="connsiteX56" fmla="*/ 2335794 w 3349782"/>
              <a:gd name="connsiteY56" fmla="*/ 280658 h 3087232"/>
              <a:gd name="connsiteX57" fmla="*/ 2390115 w 3349782"/>
              <a:gd name="connsiteY57" fmla="*/ 226337 h 3087232"/>
              <a:gd name="connsiteX58" fmla="*/ 2417275 w 3349782"/>
              <a:gd name="connsiteY58" fmla="*/ 199177 h 3087232"/>
              <a:gd name="connsiteX59" fmla="*/ 2444435 w 3349782"/>
              <a:gd name="connsiteY59" fmla="*/ 172016 h 3087232"/>
              <a:gd name="connsiteX60" fmla="*/ 2489703 w 3349782"/>
              <a:gd name="connsiteY60" fmla="*/ 135802 h 3087232"/>
              <a:gd name="connsiteX61" fmla="*/ 2697932 w 3349782"/>
              <a:gd name="connsiteY61" fmla="*/ 135802 h 3087232"/>
              <a:gd name="connsiteX62" fmla="*/ 2725093 w 3349782"/>
              <a:gd name="connsiteY62" fmla="*/ 126749 h 3087232"/>
              <a:gd name="connsiteX63" fmla="*/ 2761307 w 3349782"/>
              <a:gd name="connsiteY63" fmla="*/ 117695 h 3087232"/>
              <a:gd name="connsiteX64" fmla="*/ 2788467 w 3349782"/>
              <a:gd name="connsiteY64" fmla="*/ 108642 h 3087232"/>
              <a:gd name="connsiteX65" fmla="*/ 2824681 w 3349782"/>
              <a:gd name="connsiteY65" fmla="*/ 99589 h 3087232"/>
              <a:gd name="connsiteX66" fmla="*/ 2851841 w 3349782"/>
              <a:gd name="connsiteY66" fmla="*/ 90535 h 3087232"/>
              <a:gd name="connsiteX67" fmla="*/ 2906162 w 3349782"/>
              <a:gd name="connsiteY67" fmla="*/ 81482 h 3087232"/>
              <a:gd name="connsiteX68" fmla="*/ 2960483 w 3349782"/>
              <a:gd name="connsiteY68" fmla="*/ 63375 h 3087232"/>
              <a:gd name="connsiteX69" fmla="*/ 2987643 w 3349782"/>
              <a:gd name="connsiteY69" fmla="*/ 54321 h 3087232"/>
              <a:gd name="connsiteX70" fmla="*/ 3041964 w 3349782"/>
              <a:gd name="connsiteY70" fmla="*/ 45268 h 3087232"/>
              <a:gd name="connsiteX71" fmla="*/ 3069124 w 3349782"/>
              <a:gd name="connsiteY71" fmla="*/ 27161 h 3087232"/>
              <a:gd name="connsiteX72" fmla="*/ 3096285 w 3349782"/>
              <a:gd name="connsiteY72" fmla="*/ 18107 h 3087232"/>
              <a:gd name="connsiteX73" fmla="*/ 3286408 w 3349782"/>
              <a:gd name="connsiteY73" fmla="*/ 9054 h 3087232"/>
              <a:gd name="connsiteX74" fmla="*/ 3349782 w 3349782"/>
              <a:gd name="connsiteY74" fmla="*/ 0 h 308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349782" h="3087232">
                <a:moveTo>
                  <a:pt x="0" y="3087232"/>
                </a:moveTo>
                <a:cubicBezTo>
                  <a:pt x="3018" y="3063089"/>
                  <a:pt x="5612" y="3038890"/>
                  <a:pt x="9053" y="3014804"/>
                </a:cubicBezTo>
                <a:cubicBezTo>
                  <a:pt x="11834" y="2995339"/>
                  <a:pt x="16380" y="2954884"/>
                  <a:pt x="27160" y="2933323"/>
                </a:cubicBezTo>
                <a:cubicBezTo>
                  <a:pt x="72627" y="2842388"/>
                  <a:pt x="15751" y="2981071"/>
                  <a:pt x="63374" y="2869949"/>
                </a:cubicBezTo>
                <a:cubicBezTo>
                  <a:pt x="92058" y="2803020"/>
                  <a:pt x="38060" y="2894340"/>
                  <a:pt x="108641" y="2788468"/>
                </a:cubicBezTo>
                <a:cubicBezTo>
                  <a:pt x="114677" y="2779414"/>
                  <a:pt x="117694" y="2767343"/>
                  <a:pt x="126748" y="2761307"/>
                </a:cubicBezTo>
                <a:cubicBezTo>
                  <a:pt x="164603" y="2736070"/>
                  <a:pt x="181636" y="2729844"/>
                  <a:pt x="208229" y="2697933"/>
                </a:cubicBezTo>
                <a:cubicBezTo>
                  <a:pt x="215195" y="2689574"/>
                  <a:pt x="220012" y="2679627"/>
                  <a:pt x="226336" y="2670773"/>
                </a:cubicBezTo>
                <a:cubicBezTo>
                  <a:pt x="235107" y="2658494"/>
                  <a:pt x="243677" y="2646016"/>
                  <a:pt x="253497" y="2634559"/>
                </a:cubicBezTo>
                <a:cubicBezTo>
                  <a:pt x="287675" y="2594684"/>
                  <a:pt x="277277" y="2620050"/>
                  <a:pt x="307818" y="2571185"/>
                </a:cubicBezTo>
                <a:cubicBezTo>
                  <a:pt x="314971" y="2559740"/>
                  <a:pt x="320912" y="2547502"/>
                  <a:pt x="325924" y="2534971"/>
                </a:cubicBezTo>
                <a:cubicBezTo>
                  <a:pt x="333012" y="2517250"/>
                  <a:pt x="344031" y="2480650"/>
                  <a:pt x="344031" y="2480650"/>
                </a:cubicBezTo>
                <a:cubicBezTo>
                  <a:pt x="341013" y="2441418"/>
                  <a:pt x="338540" y="2402141"/>
                  <a:pt x="334978" y="2362955"/>
                </a:cubicBezTo>
                <a:cubicBezTo>
                  <a:pt x="332504" y="2335740"/>
                  <a:pt x="325924" y="2308801"/>
                  <a:pt x="325924" y="2281474"/>
                </a:cubicBezTo>
                <a:cubicBezTo>
                  <a:pt x="325924" y="2260135"/>
                  <a:pt x="330793" y="2239024"/>
                  <a:pt x="334978" y="2218099"/>
                </a:cubicBezTo>
                <a:cubicBezTo>
                  <a:pt x="336850" y="2208741"/>
                  <a:pt x="338069" y="2198391"/>
                  <a:pt x="344031" y="2190939"/>
                </a:cubicBezTo>
                <a:cubicBezTo>
                  <a:pt x="356795" y="2174984"/>
                  <a:pt x="380460" y="2169743"/>
                  <a:pt x="398352" y="2163779"/>
                </a:cubicBezTo>
                <a:cubicBezTo>
                  <a:pt x="407406" y="2157743"/>
                  <a:pt x="415512" y="2149958"/>
                  <a:pt x="425513" y="2145672"/>
                </a:cubicBezTo>
                <a:cubicBezTo>
                  <a:pt x="436949" y="2140771"/>
                  <a:pt x="449808" y="2140193"/>
                  <a:pt x="461726" y="2136618"/>
                </a:cubicBezTo>
                <a:cubicBezTo>
                  <a:pt x="520494" y="2118987"/>
                  <a:pt x="503516" y="2126865"/>
                  <a:pt x="543208" y="2100404"/>
                </a:cubicBezTo>
                <a:cubicBezTo>
                  <a:pt x="546226" y="2049101"/>
                  <a:pt x="546138" y="1997521"/>
                  <a:pt x="552261" y="1946495"/>
                </a:cubicBezTo>
                <a:cubicBezTo>
                  <a:pt x="560947" y="1874115"/>
                  <a:pt x="567000" y="1894108"/>
                  <a:pt x="579421" y="1846907"/>
                </a:cubicBezTo>
                <a:cubicBezTo>
                  <a:pt x="592087" y="1798775"/>
                  <a:pt x="588027" y="1743464"/>
                  <a:pt x="615635" y="1702052"/>
                </a:cubicBezTo>
                <a:cubicBezTo>
                  <a:pt x="680342" y="1604993"/>
                  <a:pt x="579570" y="1752302"/>
                  <a:pt x="660903" y="1647731"/>
                </a:cubicBezTo>
                <a:cubicBezTo>
                  <a:pt x="716522" y="1576221"/>
                  <a:pt x="670261" y="1606838"/>
                  <a:pt x="733330" y="1575303"/>
                </a:cubicBezTo>
                <a:cubicBezTo>
                  <a:pt x="781617" y="1502873"/>
                  <a:pt x="718238" y="1590396"/>
                  <a:pt x="778598" y="1530036"/>
                </a:cubicBezTo>
                <a:cubicBezTo>
                  <a:pt x="803706" y="1504928"/>
                  <a:pt x="803348" y="1486376"/>
                  <a:pt x="832919" y="1466662"/>
                </a:cubicBezTo>
                <a:cubicBezTo>
                  <a:pt x="840859" y="1461368"/>
                  <a:pt x="851026" y="1460626"/>
                  <a:pt x="860079" y="1457608"/>
                </a:cubicBezTo>
                <a:cubicBezTo>
                  <a:pt x="869132" y="1448555"/>
                  <a:pt x="880137" y="1441101"/>
                  <a:pt x="887239" y="1430448"/>
                </a:cubicBezTo>
                <a:cubicBezTo>
                  <a:pt x="939651" y="1351831"/>
                  <a:pt x="836806" y="1462778"/>
                  <a:pt x="923453" y="1376127"/>
                </a:cubicBezTo>
                <a:cubicBezTo>
                  <a:pt x="943875" y="1294441"/>
                  <a:pt x="933690" y="1327307"/>
                  <a:pt x="950614" y="1276539"/>
                </a:cubicBezTo>
                <a:cubicBezTo>
                  <a:pt x="956903" y="1106733"/>
                  <a:pt x="923742" y="1090438"/>
                  <a:pt x="977774" y="995882"/>
                </a:cubicBezTo>
                <a:cubicBezTo>
                  <a:pt x="983173" y="986435"/>
                  <a:pt x="988187" y="976415"/>
                  <a:pt x="995881" y="968721"/>
                </a:cubicBezTo>
                <a:cubicBezTo>
                  <a:pt x="1006551" y="958051"/>
                  <a:pt x="1020024" y="950614"/>
                  <a:pt x="1032095" y="941561"/>
                </a:cubicBezTo>
                <a:cubicBezTo>
                  <a:pt x="1056548" y="904881"/>
                  <a:pt x="1044304" y="916719"/>
                  <a:pt x="1086416" y="887240"/>
                </a:cubicBezTo>
                <a:cubicBezTo>
                  <a:pt x="1104244" y="874760"/>
                  <a:pt x="1140736" y="851026"/>
                  <a:pt x="1140736" y="851026"/>
                </a:cubicBezTo>
                <a:cubicBezTo>
                  <a:pt x="1149344" y="825205"/>
                  <a:pt x="1144201" y="816491"/>
                  <a:pt x="1176950" y="814812"/>
                </a:cubicBezTo>
                <a:cubicBezTo>
                  <a:pt x="1285491" y="809246"/>
                  <a:pt x="1394233" y="808777"/>
                  <a:pt x="1502875" y="805759"/>
                </a:cubicBezTo>
                <a:cubicBezTo>
                  <a:pt x="1511928" y="796705"/>
                  <a:pt x="1518918" y="784950"/>
                  <a:pt x="1530035" y="778598"/>
                </a:cubicBezTo>
                <a:cubicBezTo>
                  <a:pt x="1540838" y="772425"/>
                  <a:pt x="1557451" y="778343"/>
                  <a:pt x="1566249" y="769545"/>
                </a:cubicBezTo>
                <a:cubicBezTo>
                  <a:pt x="1575048" y="760747"/>
                  <a:pt x="1568401" y="743684"/>
                  <a:pt x="1575303" y="733331"/>
                </a:cubicBezTo>
                <a:cubicBezTo>
                  <a:pt x="1581339" y="724278"/>
                  <a:pt x="1594375" y="722503"/>
                  <a:pt x="1602463" y="715224"/>
                </a:cubicBezTo>
                <a:cubicBezTo>
                  <a:pt x="1624669" y="695239"/>
                  <a:pt x="1665837" y="651850"/>
                  <a:pt x="1665837" y="651850"/>
                </a:cubicBezTo>
                <a:cubicBezTo>
                  <a:pt x="1681238" y="605652"/>
                  <a:pt x="1665061" y="640685"/>
                  <a:pt x="1702051" y="597529"/>
                </a:cubicBezTo>
                <a:cubicBezTo>
                  <a:pt x="1711871" y="586072"/>
                  <a:pt x="1718542" y="571985"/>
                  <a:pt x="1729212" y="561315"/>
                </a:cubicBezTo>
                <a:cubicBezTo>
                  <a:pt x="1753441" y="537086"/>
                  <a:pt x="1767954" y="541928"/>
                  <a:pt x="1801639" y="534155"/>
                </a:cubicBezTo>
                <a:cubicBezTo>
                  <a:pt x="1825887" y="528559"/>
                  <a:pt x="1849520" y="520139"/>
                  <a:pt x="1874067" y="516048"/>
                </a:cubicBezTo>
                <a:cubicBezTo>
                  <a:pt x="1892174" y="513030"/>
                  <a:pt x="1910439" y="510840"/>
                  <a:pt x="1928388" y="506994"/>
                </a:cubicBezTo>
                <a:cubicBezTo>
                  <a:pt x="1952721" y="501780"/>
                  <a:pt x="2000816" y="488888"/>
                  <a:pt x="2000816" y="488888"/>
                </a:cubicBezTo>
                <a:cubicBezTo>
                  <a:pt x="2012887" y="482852"/>
                  <a:pt x="2024624" y="476097"/>
                  <a:pt x="2037029" y="470781"/>
                </a:cubicBezTo>
                <a:cubicBezTo>
                  <a:pt x="2045801" y="467022"/>
                  <a:pt x="2056249" y="467021"/>
                  <a:pt x="2064190" y="461727"/>
                </a:cubicBezTo>
                <a:cubicBezTo>
                  <a:pt x="2124265" y="421677"/>
                  <a:pt x="2059263" y="446085"/>
                  <a:pt x="2118511" y="416460"/>
                </a:cubicBezTo>
                <a:cubicBezTo>
                  <a:pt x="2127047" y="412192"/>
                  <a:pt x="2137135" y="411674"/>
                  <a:pt x="2145671" y="407406"/>
                </a:cubicBezTo>
                <a:cubicBezTo>
                  <a:pt x="2155403" y="402540"/>
                  <a:pt x="2163384" y="394697"/>
                  <a:pt x="2172831" y="389299"/>
                </a:cubicBezTo>
                <a:cubicBezTo>
                  <a:pt x="2184549" y="382603"/>
                  <a:pt x="2197327" y="377888"/>
                  <a:pt x="2209045" y="371192"/>
                </a:cubicBezTo>
                <a:cubicBezTo>
                  <a:pt x="2230398" y="358990"/>
                  <a:pt x="2252966" y="339821"/>
                  <a:pt x="2272419" y="325925"/>
                </a:cubicBezTo>
                <a:cubicBezTo>
                  <a:pt x="2296158" y="308968"/>
                  <a:pt x="2313031" y="301145"/>
                  <a:pt x="2335794" y="280658"/>
                </a:cubicBezTo>
                <a:cubicBezTo>
                  <a:pt x="2354828" y="263528"/>
                  <a:pt x="2372008" y="244444"/>
                  <a:pt x="2390115" y="226337"/>
                </a:cubicBezTo>
                <a:lnTo>
                  <a:pt x="2417275" y="199177"/>
                </a:lnTo>
                <a:cubicBezTo>
                  <a:pt x="2426328" y="190123"/>
                  <a:pt x="2437333" y="182669"/>
                  <a:pt x="2444435" y="172016"/>
                </a:cubicBezTo>
                <a:cubicBezTo>
                  <a:pt x="2467836" y="136915"/>
                  <a:pt x="2452220" y="148297"/>
                  <a:pt x="2489703" y="135802"/>
                </a:cubicBezTo>
                <a:cubicBezTo>
                  <a:pt x="2585217" y="151722"/>
                  <a:pt x="2552290" y="150366"/>
                  <a:pt x="2697932" y="135802"/>
                </a:cubicBezTo>
                <a:cubicBezTo>
                  <a:pt x="2707428" y="134852"/>
                  <a:pt x="2715917" y="129371"/>
                  <a:pt x="2725093" y="126749"/>
                </a:cubicBezTo>
                <a:cubicBezTo>
                  <a:pt x="2737057" y="123331"/>
                  <a:pt x="2749343" y="121113"/>
                  <a:pt x="2761307" y="117695"/>
                </a:cubicBezTo>
                <a:cubicBezTo>
                  <a:pt x="2770483" y="115073"/>
                  <a:pt x="2779291" y="111264"/>
                  <a:pt x="2788467" y="108642"/>
                </a:cubicBezTo>
                <a:cubicBezTo>
                  <a:pt x="2800431" y="105224"/>
                  <a:pt x="2812717" y="103007"/>
                  <a:pt x="2824681" y="99589"/>
                </a:cubicBezTo>
                <a:cubicBezTo>
                  <a:pt x="2833857" y="96967"/>
                  <a:pt x="2842525" y="92605"/>
                  <a:pt x="2851841" y="90535"/>
                </a:cubicBezTo>
                <a:cubicBezTo>
                  <a:pt x="2869761" y="86553"/>
                  <a:pt x="2888055" y="84500"/>
                  <a:pt x="2906162" y="81482"/>
                </a:cubicBezTo>
                <a:lnTo>
                  <a:pt x="2960483" y="63375"/>
                </a:lnTo>
                <a:cubicBezTo>
                  <a:pt x="2969536" y="60357"/>
                  <a:pt x="2978230" y="55890"/>
                  <a:pt x="2987643" y="54321"/>
                </a:cubicBezTo>
                <a:lnTo>
                  <a:pt x="3041964" y="45268"/>
                </a:lnTo>
                <a:cubicBezTo>
                  <a:pt x="3051017" y="39232"/>
                  <a:pt x="3059392" y="32027"/>
                  <a:pt x="3069124" y="27161"/>
                </a:cubicBezTo>
                <a:cubicBezTo>
                  <a:pt x="3077660" y="22893"/>
                  <a:pt x="3086775" y="18900"/>
                  <a:pt x="3096285" y="18107"/>
                </a:cubicBezTo>
                <a:cubicBezTo>
                  <a:pt x="3159512" y="12838"/>
                  <a:pt x="3223034" y="12072"/>
                  <a:pt x="3286408" y="9054"/>
                </a:cubicBezTo>
                <a:lnTo>
                  <a:pt x="3349782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412341" y="1539089"/>
            <a:ext cx="4028792" cy="4010685"/>
          </a:xfrm>
          <a:custGeom>
            <a:avLst/>
            <a:gdLst>
              <a:gd name="connsiteX0" fmla="*/ 0 w 4028792"/>
              <a:gd name="connsiteY0" fmla="*/ 4010685 h 4010685"/>
              <a:gd name="connsiteX1" fmla="*/ 27160 w 4028792"/>
              <a:gd name="connsiteY1" fmla="*/ 3965418 h 4010685"/>
              <a:gd name="connsiteX2" fmla="*/ 63374 w 4028792"/>
              <a:gd name="connsiteY2" fmla="*/ 3947311 h 4010685"/>
              <a:gd name="connsiteX3" fmla="*/ 90534 w 4028792"/>
              <a:gd name="connsiteY3" fmla="*/ 3929204 h 4010685"/>
              <a:gd name="connsiteX4" fmla="*/ 126748 w 4028792"/>
              <a:gd name="connsiteY4" fmla="*/ 3911097 h 4010685"/>
              <a:gd name="connsiteX5" fmla="*/ 181069 w 4028792"/>
              <a:gd name="connsiteY5" fmla="*/ 3874883 h 4010685"/>
              <a:gd name="connsiteX6" fmla="*/ 235390 w 4028792"/>
              <a:gd name="connsiteY6" fmla="*/ 3856776 h 4010685"/>
              <a:gd name="connsiteX7" fmla="*/ 289710 w 4028792"/>
              <a:gd name="connsiteY7" fmla="*/ 3811509 h 4010685"/>
              <a:gd name="connsiteX8" fmla="*/ 344031 w 4028792"/>
              <a:gd name="connsiteY8" fmla="*/ 3766242 h 4010685"/>
              <a:gd name="connsiteX9" fmla="*/ 380245 w 4028792"/>
              <a:gd name="connsiteY9" fmla="*/ 3702867 h 4010685"/>
              <a:gd name="connsiteX10" fmla="*/ 407406 w 4028792"/>
              <a:gd name="connsiteY10" fmla="*/ 3675707 h 4010685"/>
              <a:gd name="connsiteX11" fmla="*/ 443619 w 4028792"/>
              <a:gd name="connsiteY11" fmla="*/ 3621386 h 4010685"/>
              <a:gd name="connsiteX12" fmla="*/ 470780 w 4028792"/>
              <a:gd name="connsiteY12" fmla="*/ 3585172 h 4010685"/>
              <a:gd name="connsiteX13" fmla="*/ 534154 w 4028792"/>
              <a:gd name="connsiteY13" fmla="*/ 3503691 h 4010685"/>
              <a:gd name="connsiteX14" fmla="*/ 597528 w 4028792"/>
              <a:gd name="connsiteY14" fmla="*/ 3422210 h 4010685"/>
              <a:gd name="connsiteX15" fmla="*/ 615635 w 4028792"/>
              <a:gd name="connsiteY15" fmla="*/ 3395050 h 4010685"/>
              <a:gd name="connsiteX16" fmla="*/ 669956 w 4028792"/>
              <a:gd name="connsiteY16" fmla="*/ 3340729 h 4010685"/>
              <a:gd name="connsiteX17" fmla="*/ 697116 w 4028792"/>
              <a:gd name="connsiteY17" fmla="*/ 3286408 h 4010685"/>
              <a:gd name="connsiteX18" fmla="*/ 724277 w 4028792"/>
              <a:gd name="connsiteY18" fmla="*/ 3277355 h 4010685"/>
              <a:gd name="connsiteX19" fmla="*/ 742384 w 4028792"/>
              <a:gd name="connsiteY19" fmla="*/ 3250194 h 4010685"/>
              <a:gd name="connsiteX20" fmla="*/ 805758 w 4028792"/>
              <a:gd name="connsiteY20" fmla="*/ 3213980 h 4010685"/>
              <a:gd name="connsiteX21" fmla="*/ 832918 w 4028792"/>
              <a:gd name="connsiteY21" fmla="*/ 3195873 h 4010685"/>
              <a:gd name="connsiteX22" fmla="*/ 851025 w 4028792"/>
              <a:gd name="connsiteY22" fmla="*/ 3168713 h 4010685"/>
              <a:gd name="connsiteX23" fmla="*/ 869132 w 4028792"/>
              <a:gd name="connsiteY23" fmla="*/ 3132499 h 4010685"/>
              <a:gd name="connsiteX24" fmla="*/ 896293 w 4028792"/>
              <a:gd name="connsiteY24" fmla="*/ 3105339 h 4010685"/>
              <a:gd name="connsiteX25" fmla="*/ 941560 w 4028792"/>
              <a:gd name="connsiteY25" fmla="*/ 3051018 h 4010685"/>
              <a:gd name="connsiteX26" fmla="*/ 968720 w 4028792"/>
              <a:gd name="connsiteY26" fmla="*/ 3041964 h 4010685"/>
              <a:gd name="connsiteX27" fmla="*/ 1032095 w 4028792"/>
              <a:gd name="connsiteY27" fmla="*/ 2978590 h 4010685"/>
              <a:gd name="connsiteX28" fmla="*/ 1086415 w 4028792"/>
              <a:gd name="connsiteY28" fmla="*/ 2942376 h 4010685"/>
              <a:gd name="connsiteX29" fmla="*/ 1113576 w 4028792"/>
              <a:gd name="connsiteY29" fmla="*/ 2924269 h 4010685"/>
              <a:gd name="connsiteX30" fmla="*/ 1149790 w 4028792"/>
              <a:gd name="connsiteY30" fmla="*/ 2860895 h 4010685"/>
              <a:gd name="connsiteX31" fmla="*/ 1167897 w 4028792"/>
              <a:gd name="connsiteY31" fmla="*/ 2824681 h 4010685"/>
              <a:gd name="connsiteX32" fmla="*/ 1186004 w 4028792"/>
              <a:gd name="connsiteY32" fmla="*/ 2797521 h 4010685"/>
              <a:gd name="connsiteX33" fmla="*/ 1195057 w 4028792"/>
              <a:gd name="connsiteY33" fmla="*/ 2770361 h 4010685"/>
              <a:gd name="connsiteX34" fmla="*/ 1231271 w 4028792"/>
              <a:gd name="connsiteY34" fmla="*/ 2688879 h 4010685"/>
              <a:gd name="connsiteX35" fmla="*/ 1240324 w 4028792"/>
              <a:gd name="connsiteY35" fmla="*/ 2652665 h 4010685"/>
              <a:gd name="connsiteX36" fmla="*/ 1249378 w 4028792"/>
              <a:gd name="connsiteY36" fmla="*/ 2353901 h 4010685"/>
              <a:gd name="connsiteX37" fmla="*/ 1258431 w 4028792"/>
              <a:gd name="connsiteY37" fmla="*/ 2326741 h 4010685"/>
              <a:gd name="connsiteX38" fmla="*/ 1267485 w 4028792"/>
              <a:gd name="connsiteY38" fmla="*/ 2290527 h 4010685"/>
              <a:gd name="connsiteX39" fmla="*/ 1294645 w 4028792"/>
              <a:gd name="connsiteY39" fmla="*/ 2227153 h 4010685"/>
              <a:gd name="connsiteX40" fmla="*/ 1348966 w 4028792"/>
              <a:gd name="connsiteY40" fmla="*/ 2136618 h 4010685"/>
              <a:gd name="connsiteX41" fmla="*/ 1358019 w 4028792"/>
              <a:gd name="connsiteY41" fmla="*/ 2091351 h 4010685"/>
              <a:gd name="connsiteX42" fmla="*/ 1385180 w 4028792"/>
              <a:gd name="connsiteY42" fmla="*/ 2064190 h 4010685"/>
              <a:gd name="connsiteX43" fmla="*/ 1412340 w 4028792"/>
              <a:gd name="connsiteY43" fmla="*/ 2027976 h 4010685"/>
              <a:gd name="connsiteX44" fmla="*/ 1466661 w 4028792"/>
              <a:gd name="connsiteY44" fmla="*/ 1991762 h 4010685"/>
              <a:gd name="connsiteX45" fmla="*/ 1493821 w 4028792"/>
              <a:gd name="connsiteY45" fmla="*/ 1964602 h 4010685"/>
              <a:gd name="connsiteX46" fmla="*/ 1539089 w 4028792"/>
              <a:gd name="connsiteY46" fmla="*/ 1955549 h 4010685"/>
              <a:gd name="connsiteX47" fmla="*/ 1593409 w 4028792"/>
              <a:gd name="connsiteY47" fmla="*/ 1901228 h 4010685"/>
              <a:gd name="connsiteX48" fmla="*/ 1656784 w 4028792"/>
              <a:gd name="connsiteY48" fmla="*/ 1855961 h 4010685"/>
              <a:gd name="connsiteX49" fmla="*/ 1729211 w 4028792"/>
              <a:gd name="connsiteY49" fmla="*/ 1774479 h 4010685"/>
              <a:gd name="connsiteX50" fmla="*/ 1810693 w 4028792"/>
              <a:gd name="connsiteY50" fmla="*/ 1747319 h 4010685"/>
              <a:gd name="connsiteX51" fmla="*/ 1828800 w 4028792"/>
              <a:gd name="connsiteY51" fmla="*/ 1683945 h 4010685"/>
              <a:gd name="connsiteX52" fmla="*/ 1846907 w 4028792"/>
              <a:gd name="connsiteY52" fmla="*/ 1620570 h 4010685"/>
              <a:gd name="connsiteX53" fmla="*/ 1874067 w 4028792"/>
              <a:gd name="connsiteY53" fmla="*/ 1593410 h 4010685"/>
              <a:gd name="connsiteX54" fmla="*/ 1919334 w 4028792"/>
              <a:gd name="connsiteY54" fmla="*/ 1520982 h 4010685"/>
              <a:gd name="connsiteX55" fmla="*/ 1937441 w 4028792"/>
              <a:gd name="connsiteY55" fmla="*/ 1493822 h 4010685"/>
              <a:gd name="connsiteX56" fmla="*/ 1964602 w 4028792"/>
              <a:gd name="connsiteY56" fmla="*/ 1484768 h 4010685"/>
              <a:gd name="connsiteX57" fmla="*/ 1991762 w 4028792"/>
              <a:gd name="connsiteY57" fmla="*/ 1466661 h 4010685"/>
              <a:gd name="connsiteX58" fmla="*/ 2027976 w 4028792"/>
              <a:gd name="connsiteY58" fmla="*/ 1439501 h 4010685"/>
              <a:gd name="connsiteX59" fmla="*/ 2082297 w 4028792"/>
              <a:gd name="connsiteY59" fmla="*/ 1421394 h 4010685"/>
              <a:gd name="connsiteX60" fmla="*/ 2181885 w 4028792"/>
              <a:gd name="connsiteY60" fmla="*/ 1385180 h 4010685"/>
              <a:gd name="connsiteX61" fmla="*/ 2218099 w 4028792"/>
              <a:gd name="connsiteY61" fmla="*/ 1376127 h 4010685"/>
              <a:gd name="connsiteX62" fmla="*/ 2245259 w 4028792"/>
              <a:gd name="connsiteY62" fmla="*/ 1367073 h 4010685"/>
              <a:gd name="connsiteX63" fmla="*/ 2335794 w 4028792"/>
              <a:gd name="connsiteY63" fmla="*/ 1358020 h 4010685"/>
              <a:gd name="connsiteX64" fmla="*/ 2390114 w 4028792"/>
              <a:gd name="connsiteY64" fmla="*/ 1339913 h 4010685"/>
              <a:gd name="connsiteX65" fmla="*/ 2462542 w 4028792"/>
              <a:gd name="connsiteY65" fmla="*/ 1312753 h 4010685"/>
              <a:gd name="connsiteX66" fmla="*/ 2525916 w 4028792"/>
              <a:gd name="connsiteY66" fmla="*/ 1276539 h 4010685"/>
              <a:gd name="connsiteX67" fmla="*/ 2553077 w 4028792"/>
              <a:gd name="connsiteY67" fmla="*/ 1267485 h 4010685"/>
              <a:gd name="connsiteX68" fmla="*/ 2598344 w 4028792"/>
              <a:gd name="connsiteY68" fmla="*/ 1231271 h 4010685"/>
              <a:gd name="connsiteX69" fmla="*/ 2625505 w 4028792"/>
              <a:gd name="connsiteY69" fmla="*/ 1222218 h 4010685"/>
              <a:gd name="connsiteX70" fmla="*/ 2706986 w 4028792"/>
              <a:gd name="connsiteY70" fmla="*/ 1204111 h 4010685"/>
              <a:gd name="connsiteX71" fmla="*/ 2788467 w 4028792"/>
              <a:gd name="connsiteY71" fmla="*/ 1149790 h 4010685"/>
              <a:gd name="connsiteX72" fmla="*/ 2888055 w 4028792"/>
              <a:gd name="connsiteY72" fmla="*/ 1077362 h 4010685"/>
              <a:gd name="connsiteX73" fmla="*/ 2915215 w 4028792"/>
              <a:gd name="connsiteY73" fmla="*/ 1059256 h 4010685"/>
              <a:gd name="connsiteX74" fmla="*/ 2942376 w 4028792"/>
              <a:gd name="connsiteY74" fmla="*/ 1023042 h 4010685"/>
              <a:gd name="connsiteX75" fmla="*/ 2969536 w 4028792"/>
              <a:gd name="connsiteY75" fmla="*/ 1004935 h 4010685"/>
              <a:gd name="connsiteX76" fmla="*/ 3005750 w 4028792"/>
              <a:gd name="connsiteY76" fmla="*/ 977774 h 4010685"/>
              <a:gd name="connsiteX77" fmla="*/ 3032910 w 4028792"/>
              <a:gd name="connsiteY77" fmla="*/ 950614 h 4010685"/>
              <a:gd name="connsiteX78" fmla="*/ 3087231 w 4028792"/>
              <a:gd name="connsiteY78" fmla="*/ 914400 h 4010685"/>
              <a:gd name="connsiteX79" fmla="*/ 3141552 w 4028792"/>
              <a:gd name="connsiteY79" fmla="*/ 869133 h 4010685"/>
              <a:gd name="connsiteX80" fmla="*/ 3168712 w 4028792"/>
              <a:gd name="connsiteY80" fmla="*/ 841972 h 4010685"/>
              <a:gd name="connsiteX81" fmla="*/ 3204926 w 4028792"/>
              <a:gd name="connsiteY81" fmla="*/ 814812 h 4010685"/>
              <a:gd name="connsiteX82" fmla="*/ 3232087 w 4028792"/>
              <a:gd name="connsiteY82" fmla="*/ 787652 h 4010685"/>
              <a:gd name="connsiteX83" fmla="*/ 3268301 w 4028792"/>
              <a:gd name="connsiteY83" fmla="*/ 760491 h 4010685"/>
              <a:gd name="connsiteX84" fmla="*/ 3295461 w 4028792"/>
              <a:gd name="connsiteY84" fmla="*/ 742384 h 4010685"/>
              <a:gd name="connsiteX85" fmla="*/ 3322621 w 4028792"/>
              <a:gd name="connsiteY85" fmla="*/ 706170 h 4010685"/>
              <a:gd name="connsiteX86" fmla="*/ 3349782 w 4028792"/>
              <a:gd name="connsiteY86" fmla="*/ 688063 h 4010685"/>
              <a:gd name="connsiteX87" fmla="*/ 3376942 w 4028792"/>
              <a:gd name="connsiteY87" fmla="*/ 660903 h 4010685"/>
              <a:gd name="connsiteX88" fmla="*/ 3431263 w 4028792"/>
              <a:gd name="connsiteY88" fmla="*/ 624689 h 4010685"/>
              <a:gd name="connsiteX89" fmla="*/ 3485584 w 4028792"/>
              <a:gd name="connsiteY89" fmla="*/ 561315 h 4010685"/>
              <a:gd name="connsiteX90" fmla="*/ 3512744 w 4028792"/>
              <a:gd name="connsiteY90" fmla="*/ 534155 h 4010685"/>
              <a:gd name="connsiteX91" fmla="*/ 3530851 w 4028792"/>
              <a:gd name="connsiteY91" fmla="*/ 506994 h 4010685"/>
              <a:gd name="connsiteX92" fmla="*/ 3567065 w 4028792"/>
              <a:gd name="connsiteY92" fmla="*/ 470780 h 4010685"/>
              <a:gd name="connsiteX93" fmla="*/ 3585172 w 4028792"/>
              <a:gd name="connsiteY93" fmla="*/ 443620 h 4010685"/>
              <a:gd name="connsiteX94" fmla="*/ 3612332 w 4028792"/>
              <a:gd name="connsiteY94" fmla="*/ 425513 h 4010685"/>
              <a:gd name="connsiteX95" fmla="*/ 3648546 w 4028792"/>
              <a:gd name="connsiteY95" fmla="*/ 398353 h 4010685"/>
              <a:gd name="connsiteX96" fmla="*/ 3675707 w 4028792"/>
              <a:gd name="connsiteY96" fmla="*/ 362139 h 4010685"/>
              <a:gd name="connsiteX97" fmla="*/ 3748134 w 4028792"/>
              <a:gd name="connsiteY97" fmla="*/ 289711 h 4010685"/>
              <a:gd name="connsiteX98" fmla="*/ 3820562 w 4028792"/>
              <a:gd name="connsiteY98" fmla="*/ 199176 h 4010685"/>
              <a:gd name="connsiteX99" fmla="*/ 3838669 w 4028792"/>
              <a:gd name="connsiteY99" fmla="*/ 172016 h 4010685"/>
              <a:gd name="connsiteX100" fmla="*/ 3902043 w 4028792"/>
              <a:gd name="connsiteY100" fmla="*/ 117695 h 4010685"/>
              <a:gd name="connsiteX101" fmla="*/ 3956364 w 4028792"/>
              <a:gd name="connsiteY101" fmla="*/ 63374 h 4010685"/>
              <a:gd name="connsiteX102" fmla="*/ 3992578 w 4028792"/>
              <a:gd name="connsiteY102" fmla="*/ 36214 h 4010685"/>
              <a:gd name="connsiteX103" fmla="*/ 4028792 w 4028792"/>
              <a:gd name="connsiteY103" fmla="*/ 0 h 401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028792" h="4010685">
                <a:moveTo>
                  <a:pt x="0" y="4010685"/>
                </a:moveTo>
                <a:cubicBezTo>
                  <a:pt x="9053" y="3995596"/>
                  <a:pt x="14717" y="3977861"/>
                  <a:pt x="27160" y="3965418"/>
                </a:cubicBezTo>
                <a:cubicBezTo>
                  <a:pt x="36703" y="3955875"/>
                  <a:pt x="51656" y="3954007"/>
                  <a:pt x="63374" y="3947311"/>
                </a:cubicBezTo>
                <a:cubicBezTo>
                  <a:pt x="72821" y="3941913"/>
                  <a:pt x="81087" y="3934602"/>
                  <a:pt x="90534" y="3929204"/>
                </a:cubicBezTo>
                <a:cubicBezTo>
                  <a:pt x="102252" y="3922508"/>
                  <a:pt x="115175" y="3918041"/>
                  <a:pt x="126748" y="3911097"/>
                </a:cubicBezTo>
                <a:cubicBezTo>
                  <a:pt x="145409" y="3899901"/>
                  <a:pt x="160424" y="3881765"/>
                  <a:pt x="181069" y="3874883"/>
                </a:cubicBezTo>
                <a:lnTo>
                  <a:pt x="235390" y="3856776"/>
                </a:lnTo>
                <a:cubicBezTo>
                  <a:pt x="314730" y="3777436"/>
                  <a:pt x="214091" y="3874524"/>
                  <a:pt x="289710" y="3811509"/>
                </a:cubicBezTo>
                <a:cubicBezTo>
                  <a:pt x="359419" y="3753419"/>
                  <a:pt x="276598" y="3811198"/>
                  <a:pt x="344031" y="3766242"/>
                </a:cubicBezTo>
                <a:cubicBezTo>
                  <a:pt x="355099" y="3744107"/>
                  <a:pt x="364250" y="3722060"/>
                  <a:pt x="380245" y="3702867"/>
                </a:cubicBezTo>
                <a:cubicBezTo>
                  <a:pt x="388442" y="3693031"/>
                  <a:pt x="399545" y="3685814"/>
                  <a:pt x="407406" y="3675707"/>
                </a:cubicBezTo>
                <a:cubicBezTo>
                  <a:pt x="420766" y="3658529"/>
                  <a:pt x="430562" y="3638795"/>
                  <a:pt x="443619" y="3621386"/>
                </a:cubicBezTo>
                <a:lnTo>
                  <a:pt x="470780" y="3585172"/>
                </a:lnTo>
                <a:cubicBezTo>
                  <a:pt x="495516" y="3510961"/>
                  <a:pt x="452730" y="3625827"/>
                  <a:pt x="534154" y="3503691"/>
                </a:cubicBezTo>
                <a:cubicBezTo>
                  <a:pt x="625679" y="3366403"/>
                  <a:pt x="526617" y="3507303"/>
                  <a:pt x="597528" y="3422210"/>
                </a:cubicBezTo>
                <a:cubicBezTo>
                  <a:pt x="604494" y="3413851"/>
                  <a:pt x="608406" y="3403182"/>
                  <a:pt x="615635" y="3395050"/>
                </a:cubicBezTo>
                <a:cubicBezTo>
                  <a:pt x="632648" y="3375911"/>
                  <a:pt x="669956" y="3340729"/>
                  <a:pt x="669956" y="3340729"/>
                </a:cubicBezTo>
                <a:cubicBezTo>
                  <a:pt x="675920" y="3322836"/>
                  <a:pt x="681160" y="3299172"/>
                  <a:pt x="697116" y="3286408"/>
                </a:cubicBezTo>
                <a:cubicBezTo>
                  <a:pt x="704568" y="3280446"/>
                  <a:pt x="715223" y="3280373"/>
                  <a:pt x="724277" y="3277355"/>
                </a:cubicBezTo>
                <a:cubicBezTo>
                  <a:pt x="730313" y="3268301"/>
                  <a:pt x="734690" y="3257888"/>
                  <a:pt x="742384" y="3250194"/>
                </a:cubicBezTo>
                <a:cubicBezTo>
                  <a:pt x="786165" y="3206413"/>
                  <a:pt x="764326" y="3234697"/>
                  <a:pt x="805758" y="3213980"/>
                </a:cubicBezTo>
                <a:cubicBezTo>
                  <a:pt x="815490" y="3209114"/>
                  <a:pt x="823865" y="3201909"/>
                  <a:pt x="832918" y="3195873"/>
                </a:cubicBezTo>
                <a:cubicBezTo>
                  <a:pt x="838954" y="3186820"/>
                  <a:pt x="845627" y="3178160"/>
                  <a:pt x="851025" y="3168713"/>
                </a:cubicBezTo>
                <a:cubicBezTo>
                  <a:pt x="857721" y="3156995"/>
                  <a:pt x="861287" y="3143481"/>
                  <a:pt x="869132" y="3132499"/>
                </a:cubicBezTo>
                <a:cubicBezTo>
                  <a:pt x="876574" y="3122080"/>
                  <a:pt x="888096" y="3115175"/>
                  <a:pt x="896293" y="3105339"/>
                </a:cubicBezTo>
                <a:cubicBezTo>
                  <a:pt x="917171" y="3080286"/>
                  <a:pt x="911802" y="3070857"/>
                  <a:pt x="941560" y="3051018"/>
                </a:cubicBezTo>
                <a:cubicBezTo>
                  <a:pt x="949500" y="3045724"/>
                  <a:pt x="959667" y="3044982"/>
                  <a:pt x="968720" y="3041964"/>
                </a:cubicBezTo>
                <a:cubicBezTo>
                  <a:pt x="989845" y="3020839"/>
                  <a:pt x="1007238" y="2995162"/>
                  <a:pt x="1032095" y="2978590"/>
                </a:cubicBezTo>
                <a:lnTo>
                  <a:pt x="1086415" y="2942376"/>
                </a:lnTo>
                <a:lnTo>
                  <a:pt x="1113576" y="2924269"/>
                </a:lnTo>
                <a:cubicBezTo>
                  <a:pt x="1131362" y="2870909"/>
                  <a:pt x="1110639" y="2923535"/>
                  <a:pt x="1149790" y="2860895"/>
                </a:cubicBezTo>
                <a:cubicBezTo>
                  <a:pt x="1156943" y="2849450"/>
                  <a:pt x="1161201" y="2836399"/>
                  <a:pt x="1167897" y="2824681"/>
                </a:cubicBezTo>
                <a:cubicBezTo>
                  <a:pt x="1173295" y="2815234"/>
                  <a:pt x="1179968" y="2806574"/>
                  <a:pt x="1186004" y="2797521"/>
                </a:cubicBezTo>
                <a:cubicBezTo>
                  <a:pt x="1189022" y="2788468"/>
                  <a:pt x="1191298" y="2779132"/>
                  <a:pt x="1195057" y="2770361"/>
                </a:cubicBezTo>
                <a:cubicBezTo>
                  <a:pt x="1218720" y="2715147"/>
                  <a:pt x="1210214" y="2752053"/>
                  <a:pt x="1231271" y="2688879"/>
                </a:cubicBezTo>
                <a:cubicBezTo>
                  <a:pt x="1235206" y="2677075"/>
                  <a:pt x="1237306" y="2664736"/>
                  <a:pt x="1240324" y="2652665"/>
                </a:cubicBezTo>
                <a:cubicBezTo>
                  <a:pt x="1243342" y="2553077"/>
                  <a:pt x="1243851" y="2453381"/>
                  <a:pt x="1249378" y="2353901"/>
                </a:cubicBezTo>
                <a:cubicBezTo>
                  <a:pt x="1249907" y="2344373"/>
                  <a:pt x="1255809" y="2335917"/>
                  <a:pt x="1258431" y="2326741"/>
                </a:cubicBezTo>
                <a:cubicBezTo>
                  <a:pt x="1261849" y="2314777"/>
                  <a:pt x="1264067" y="2302491"/>
                  <a:pt x="1267485" y="2290527"/>
                </a:cubicBezTo>
                <a:cubicBezTo>
                  <a:pt x="1274741" y="2265130"/>
                  <a:pt x="1280846" y="2251302"/>
                  <a:pt x="1294645" y="2227153"/>
                </a:cubicBezTo>
                <a:cubicBezTo>
                  <a:pt x="1312106" y="2196596"/>
                  <a:pt x="1348966" y="2136618"/>
                  <a:pt x="1348966" y="2136618"/>
                </a:cubicBezTo>
                <a:cubicBezTo>
                  <a:pt x="1351984" y="2121529"/>
                  <a:pt x="1351137" y="2105114"/>
                  <a:pt x="1358019" y="2091351"/>
                </a:cubicBezTo>
                <a:cubicBezTo>
                  <a:pt x="1363745" y="2079899"/>
                  <a:pt x="1376847" y="2073911"/>
                  <a:pt x="1385180" y="2064190"/>
                </a:cubicBezTo>
                <a:cubicBezTo>
                  <a:pt x="1395000" y="2052733"/>
                  <a:pt x="1401062" y="2038001"/>
                  <a:pt x="1412340" y="2027976"/>
                </a:cubicBezTo>
                <a:cubicBezTo>
                  <a:pt x="1428605" y="2013518"/>
                  <a:pt x="1451273" y="2007150"/>
                  <a:pt x="1466661" y="1991762"/>
                </a:cubicBezTo>
                <a:cubicBezTo>
                  <a:pt x="1475714" y="1982709"/>
                  <a:pt x="1482369" y="1970328"/>
                  <a:pt x="1493821" y="1964602"/>
                </a:cubicBezTo>
                <a:cubicBezTo>
                  <a:pt x="1507585" y="1957720"/>
                  <a:pt x="1524000" y="1958567"/>
                  <a:pt x="1539089" y="1955549"/>
                </a:cubicBezTo>
                <a:cubicBezTo>
                  <a:pt x="1557196" y="1937442"/>
                  <a:pt x="1570505" y="1912680"/>
                  <a:pt x="1593409" y="1901228"/>
                </a:cubicBezTo>
                <a:cubicBezTo>
                  <a:pt x="1630019" y="1882923"/>
                  <a:pt x="1630568" y="1887420"/>
                  <a:pt x="1656784" y="1855961"/>
                </a:cubicBezTo>
                <a:cubicBezTo>
                  <a:pt x="1680010" y="1828090"/>
                  <a:pt x="1688577" y="1788023"/>
                  <a:pt x="1729211" y="1774479"/>
                </a:cubicBezTo>
                <a:lnTo>
                  <a:pt x="1810693" y="1747319"/>
                </a:lnTo>
                <a:cubicBezTo>
                  <a:pt x="1838994" y="1634108"/>
                  <a:pt x="1802823" y="1774862"/>
                  <a:pt x="1828800" y="1683945"/>
                </a:cubicBezTo>
                <a:cubicBezTo>
                  <a:pt x="1830310" y="1678659"/>
                  <a:pt x="1841478" y="1628713"/>
                  <a:pt x="1846907" y="1620570"/>
                </a:cubicBezTo>
                <a:cubicBezTo>
                  <a:pt x="1854009" y="1609917"/>
                  <a:pt x="1865014" y="1602463"/>
                  <a:pt x="1874067" y="1593410"/>
                </a:cubicBezTo>
                <a:cubicBezTo>
                  <a:pt x="1895615" y="1528767"/>
                  <a:pt x="1876293" y="1549676"/>
                  <a:pt x="1919334" y="1520982"/>
                </a:cubicBezTo>
                <a:cubicBezTo>
                  <a:pt x="1925370" y="1511929"/>
                  <a:pt x="1928944" y="1500619"/>
                  <a:pt x="1937441" y="1493822"/>
                </a:cubicBezTo>
                <a:cubicBezTo>
                  <a:pt x="1944893" y="1487860"/>
                  <a:pt x="1956066" y="1489036"/>
                  <a:pt x="1964602" y="1484768"/>
                </a:cubicBezTo>
                <a:cubicBezTo>
                  <a:pt x="1974334" y="1479902"/>
                  <a:pt x="1982908" y="1472985"/>
                  <a:pt x="1991762" y="1466661"/>
                </a:cubicBezTo>
                <a:cubicBezTo>
                  <a:pt x="2004040" y="1457891"/>
                  <a:pt x="2014480" y="1446249"/>
                  <a:pt x="2027976" y="1439501"/>
                </a:cubicBezTo>
                <a:cubicBezTo>
                  <a:pt x="2045047" y="1430965"/>
                  <a:pt x="2066416" y="1431981"/>
                  <a:pt x="2082297" y="1421394"/>
                </a:cubicBezTo>
                <a:cubicBezTo>
                  <a:pt x="2130163" y="1389483"/>
                  <a:pt x="2098902" y="1405925"/>
                  <a:pt x="2181885" y="1385180"/>
                </a:cubicBezTo>
                <a:cubicBezTo>
                  <a:pt x="2193956" y="1382162"/>
                  <a:pt x="2206295" y="1380062"/>
                  <a:pt x="2218099" y="1376127"/>
                </a:cubicBezTo>
                <a:cubicBezTo>
                  <a:pt x="2227152" y="1373109"/>
                  <a:pt x="2235827" y="1368524"/>
                  <a:pt x="2245259" y="1367073"/>
                </a:cubicBezTo>
                <a:cubicBezTo>
                  <a:pt x="2275235" y="1362461"/>
                  <a:pt x="2305616" y="1361038"/>
                  <a:pt x="2335794" y="1358020"/>
                </a:cubicBezTo>
                <a:cubicBezTo>
                  <a:pt x="2353901" y="1351984"/>
                  <a:pt x="2373043" y="1348449"/>
                  <a:pt x="2390114" y="1339913"/>
                </a:cubicBezTo>
                <a:cubicBezTo>
                  <a:pt x="2437457" y="1316241"/>
                  <a:pt x="2413235" y="1325079"/>
                  <a:pt x="2462542" y="1312753"/>
                </a:cubicBezTo>
                <a:cubicBezTo>
                  <a:pt x="2489818" y="1294570"/>
                  <a:pt x="2493756" y="1290322"/>
                  <a:pt x="2525916" y="1276539"/>
                </a:cubicBezTo>
                <a:cubicBezTo>
                  <a:pt x="2534688" y="1272780"/>
                  <a:pt x="2544023" y="1270503"/>
                  <a:pt x="2553077" y="1267485"/>
                </a:cubicBezTo>
                <a:cubicBezTo>
                  <a:pt x="2568166" y="1255414"/>
                  <a:pt x="2581958" y="1241512"/>
                  <a:pt x="2598344" y="1231271"/>
                </a:cubicBezTo>
                <a:cubicBezTo>
                  <a:pt x="2606437" y="1226213"/>
                  <a:pt x="2616329" y="1224840"/>
                  <a:pt x="2625505" y="1222218"/>
                </a:cubicBezTo>
                <a:cubicBezTo>
                  <a:pt x="2655352" y="1213690"/>
                  <a:pt x="2675852" y="1210337"/>
                  <a:pt x="2706986" y="1204111"/>
                </a:cubicBezTo>
                <a:cubicBezTo>
                  <a:pt x="2858534" y="1082872"/>
                  <a:pt x="2668100" y="1230035"/>
                  <a:pt x="2788467" y="1149790"/>
                </a:cubicBezTo>
                <a:cubicBezTo>
                  <a:pt x="2822620" y="1127021"/>
                  <a:pt x="2853902" y="1100130"/>
                  <a:pt x="2888055" y="1077362"/>
                </a:cubicBezTo>
                <a:lnTo>
                  <a:pt x="2915215" y="1059256"/>
                </a:lnTo>
                <a:cubicBezTo>
                  <a:pt x="2924269" y="1047185"/>
                  <a:pt x="2931706" y="1033712"/>
                  <a:pt x="2942376" y="1023042"/>
                </a:cubicBezTo>
                <a:cubicBezTo>
                  <a:pt x="2950070" y="1015348"/>
                  <a:pt x="2960682" y="1011259"/>
                  <a:pt x="2969536" y="1004935"/>
                </a:cubicBezTo>
                <a:cubicBezTo>
                  <a:pt x="2981815" y="996164"/>
                  <a:pt x="2994293" y="987594"/>
                  <a:pt x="3005750" y="977774"/>
                </a:cubicBezTo>
                <a:cubicBezTo>
                  <a:pt x="3015471" y="969442"/>
                  <a:pt x="3022804" y="958474"/>
                  <a:pt x="3032910" y="950614"/>
                </a:cubicBezTo>
                <a:cubicBezTo>
                  <a:pt x="3050088" y="937253"/>
                  <a:pt x="3071843" y="929788"/>
                  <a:pt x="3087231" y="914400"/>
                </a:cubicBezTo>
                <a:cubicBezTo>
                  <a:pt x="3166601" y="835033"/>
                  <a:pt x="3065909" y="932171"/>
                  <a:pt x="3141552" y="869133"/>
                </a:cubicBezTo>
                <a:cubicBezTo>
                  <a:pt x="3151388" y="860936"/>
                  <a:pt x="3158991" y="850304"/>
                  <a:pt x="3168712" y="841972"/>
                </a:cubicBezTo>
                <a:cubicBezTo>
                  <a:pt x="3180168" y="832152"/>
                  <a:pt x="3193469" y="824632"/>
                  <a:pt x="3204926" y="814812"/>
                </a:cubicBezTo>
                <a:cubicBezTo>
                  <a:pt x="3214647" y="806480"/>
                  <a:pt x="3222366" y="795984"/>
                  <a:pt x="3232087" y="787652"/>
                </a:cubicBezTo>
                <a:cubicBezTo>
                  <a:pt x="3243544" y="777832"/>
                  <a:pt x="3256022" y="769262"/>
                  <a:pt x="3268301" y="760491"/>
                </a:cubicBezTo>
                <a:cubicBezTo>
                  <a:pt x="3277155" y="754167"/>
                  <a:pt x="3287767" y="750078"/>
                  <a:pt x="3295461" y="742384"/>
                </a:cubicBezTo>
                <a:cubicBezTo>
                  <a:pt x="3306130" y="731714"/>
                  <a:pt x="3311951" y="716840"/>
                  <a:pt x="3322621" y="706170"/>
                </a:cubicBezTo>
                <a:cubicBezTo>
                  <a:pt x="3330315" y="698476"/>
                  <a:pt x="3341423" y="695029"/>
                  <a:pt x="3349782" y="688063"/>
                </a:cubicBezTo>
                <a:cubicBezTo>
                  <a:pt x="3359618" y="679867"/>
                  <a:pt x="3366836" y="668763"/>
                  <a:pt x="3376942" y="660903"/>
                </a:cubicBezTo>
                <a:cubicBezTo>
                  <a:pt x="3394120" y="647542"/>
                  <a:pt x="3415875" y="640077"/>
                  <a:pt x="3431263" y="624689"/>
                </a:cubicBezTo>
                <a:cubicBezTo>
                  <a:pt x="3498656" y="557296"/>
                  <a:pt x="3415899" y="642613"/>
                  <a:pt x="3485584" y="561315"/>
                </a:cubicBezTo>
                <a:cubicBezTo>
                  <a:pt x="3493916" y="551594"/>
                  <a:pt x="3504548" y="543991"/>
                  <a:pt x="3512744" y="534155"/>
                </a:cubicBezTo>
                <a:cubicBezTo>
                  <a:pt x="3519710" y="525796"/>
                  <a:pt x="3523770" y="515256"/>
                  <a:pt x="3530851" y="506994"/>
                </a:cubicBezTo>
                <a:cubicBezTo>
                  <a:pt x="3541961" y="494032"/>
                  <a:pt x="3555955" y="483742"/>
                  <a:pt x="3567065" y="470780"/>
                </a:cubicBezTo>
                <a:cubicBezTo>
                  <a:pt x="3574146" y="462519"/>
                  <a:pt x="3577478" y="451314"/>
                  <a:pt x="3585172" y="443620"/>
                </a:cubicBezTo>
                <a:cubicBezTo>
                  <a:pt x="3592866" y="435926"/>
                  <a:pt x="3603478" y="431837"/>
                  <a:pt x="3612332" y="425513"/>
                </a:cubicBezTo>
                <a:cubicBezTo>
                  <a:pt x="3624610" y="416743"/>
                  <a:pt x="3637876" y="409022"/>
                  <a:pt x="3648546" y="398353"/>
                </a:cubicBezTo>
                <a:cubicBezTo>
                  <a:pt x="3659216" y="387683"/>
                  <a:pt x="3665511" y="373262"/>
                  <a:pt x="3675707" y="362139"/>
                </a:cubicBezTo>
                <a:cubicBezTo>
                  <a:pt x="3698778" y="336971"/>
                  <a:pt x="3729195" y="318119"/>
                  <a:pt x="3748134" y="289711"/>
                </a:cubicBezTo>
                <a:cubicBezTo>
                  <a:pt x="3826705" y="171855"/>
                  <a:pt x="3743161" y="289476"/>
                  <a:pt x="3820562" y="199176"/>
                </a:cubicBezTo>
                <a:cubicBezTo>
                  <a:pt x="3827643" y="190915"/>
                  <a:pt x="3831703" y="180375"/>
                  <a:pt x="3838669" y="172016"/>
                </a:cubicBezTo>
                <a:cubicBezTo>
                  <a:pt x="3870988" y="133233"/>
                  <a:pt x="3862081" y="153661"/>
                  <a:pt x="3902043" y="117695"/>
                </a:cubicBezTo>
                <a:cubicBezTo>
                  <a:pt x="3921077" y="100565"/>
                  <a:pt x="3935878" y="78738"/>
                  <a:pt x="3956364" y="63374"/>
                </a:cubicBezTo>
                <a:cubicBezTo>
                  <a:pt x="3968435" y="54321"/>
                  <a:pt x="3981121" y="46034"/>
                  <a:pt x="3992578" y="36214"/>
                </a:cubicBezTo>
                <a:lnTo>
                  <a:pt x="4028792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6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Motion Boundaries, Video 1, Automatic</a:t>
            </a:r>
            <a:endParaRPr lang="en-US" sz="3600" dirty="0"/>
          </a:p>
        </p:txBody>
      </p:sp>
      <p:pic>
        <p:nvPicPr>
          <p:cNvPr id="3074" name="Picture 2" descr="C:\Users\VisionLab\Dropbox\Private 2\REU\Programs\Optical Flow\OpticalFlow\Density Number Calculations\Set 1 of Seq 12\Motion Boundaries\motion_boundar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857875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0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Masks, Video 1</a:t>
            </a:r>
            <a:endParaRPr lang="en-US" dirty="0"/>
          </a:p>
        </p:txBody>
      </p:sp>
      <p:pic>
        <p:nvPicPr>
          <p:cNvPr id="5127" name="Picture 7" descr="C:\Users\VisionLab\Dropbox\Private 2\REU\Programs\Optical Flow\OpticalFlow\Density Number Calculations\Set 1 of Seq 12\Masks\mas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46697"/>
            <a:ext cx="3276600" cy="27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VisionLab\Dropbox\Private 2\REU\Programs\Optical Flow\OpticalFlow\Density Number Calculations\Set 1 of Seq 12\Masks\mask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11603"/>
            <a:ext cx="3113088" cy="25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VisionLab\Dropbox\Private 2\REU\Programs\Optical Flow\OpticalFlow\Density Number Calculations\Set 1 of Seq 12\Masks\mask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40" y="4002088"/>
            <a:ext cx="3386760" cy="276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VisionLab\Dropbox\Private 2\REU\Programs\Optical Flow\OpticalFlow\Density Number Calculations\Set 1 of Seq 12\Masks\mask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3113087" cy="274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35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Extracted Regions, Video 1</a:t>
            </a:r>
            <a:endParaRPr lang="en-US" dirty="0"/>
          </a:p>
        </p:txBody>
      </p:sp>
      <p:pic>
        <p:nvPicPr>
          <p:cNvPr id="7170" name="Picture 2" descr="C:\Users\VisionLab\Dropbox\Private 2\REU\Programs\Optical Flow\OpticalFlow\Density Number Calculations\Set 1 of Seq 12\Extracted Regions\regio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1"/>
            <a:ext cx="3200400" cy="23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VisionLab\Dropbox\Private 2\REU\Programs\Optical Flow\OpticalFlow\Density Number Calculations\Set 1 of Seq 12\Extracted Regions\region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3061873" cy="24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VisionLab\Dropbox\Private 2\REU\Programs\Optical Flow\OpticalFlow\Density Number Calculations\Set 1 of Seq 12\Extracted Regions\region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1"/>
            <a:ext cx="316539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VisionLab\Dropbox\Private 2\REU\Programs\Optical Flow\OpticalFlow\Density Number Calculations\Set 1 of Seq 12\Extracted Regions\region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3810001"/>
            <a:ext cx="2979192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61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170</Words>
  <Application>Microsoft Office PowerPoint</Application>
  <PresentationFormat>On-screen Show (4:3)</PresentationFormat>
  <Paragraphs>29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Crowd Density Estimation Using Eulerian Particle Dynamics Weeks 9 &amp; 10</vt:lpstr>
      <vt:lpstr>Read Papers to Find Algorithm for Counting</vt:lpstr>
      <vt:lpstr>Read Papers to Find Algorithm for Counting</vt:lpstr>
      <vt:lpstr>Video 1</vt:lpstr>
      <vt:lpstr>Correlation, Video 1</vt:lpstr>
      <vt:lpstr>Motion Boundaries, Video 1, Manual</vt:lpstr>
      <vt:lpstr>Motion Boundaries, Video 1, Automatic</vt:lpstr>
      <vt:lpstr>Masks, Video 1</vt:lpstr>
      <vt:lpstr>Extracted Regions, Video 1</vt:lpstr>
      <vt:lpstr>Video 2</vt:lpstr>
      <vt:lpstr>Correlation, Video 2</vt:lpstr>
      <vt:lpstr>Motion Boundaries, Video 2, Manual</vt:lpstr>
      <vt:lpstr>Motion Boundaries, Video 2, Automatic</vt:lpstr>
      <vt:lpstr>Masks, Video 2</vt:lpstr>
      <vt:lpstr>Extracted Regions, Video 2</vt:lpstr>
      <vt:lpstr>Feature Extraction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Crowd density estimation using Eulerian particle dynamics Weeks 9 &amp; 10</dc:title>
  <dc:creator>VisionLab</dc:creator>
  <cp:lastModifiedBy>VisionLab</cp:lastModifiedBy>
  <cp:revision>50</cp:revision>
  <dcterms:created xsi:type="dcterms:W3CDTF">2012-07-24T18:11:10Z</dcterms:created>
  <dcterms:modified xsi:type="dcterms:W3CDTF">2012-07-24T20:44:41Z</dcterms:modified>
</cp:coreProperties>
</file>