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6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0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1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6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9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7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2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6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0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3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2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66DB5-63FD-4E76-BE1D-CB8366FD6583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1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dirty="0" smtClean="0"/>
              <a:t>Potential Projects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1752600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RGBD gesture recognition with the Microsoft Kinect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Person recognition by parts</a:t>
            </a:r>
          </a:p>
          <a:p>
            <a:pPr marL="457200" indent="-4572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74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Novel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Implement a new algorithm based off </a:t>
            </a:r>
            <a:r>
              <a:rPr lang="en-US" dirty="0" err="1" smtClean="0"/>
              <a:t>Felzenszwalb’s</a:t>
            </a:r>
            <a:r>
              <a:rPr lang="en-US" dirty="0" smtClean="0"/>
              <a:t> using time (video) or depth to improve the results</a:t>
            </a:r>
          </a:p>
          <a:p>
            <a:r>
              <a:rPr lang="en-US" dirty="0" smtClean="0"/>
              <a:t>Add rotation as a parameter of the model</a:t>
            </a:r>
          </a:p>
          <a:p>
            <a:r>
              <a:rPr lang="en-US" dirty="0" smtClean="0"/>
              <a:t>Model human activities based off the rotation and translation of the parts (this would only work on largely differing activities)</a:t>
            </a:r>
          </a:p>
          <a:p>
            <a:r>
              <a:rPr lang="en-US" dirty="0" smtClean="0"/>
              <a:t>Change the detector to improve it. Options are including a weight for human skin color which is in a small region on the chromatic scale.</a:t>
            </a:r>
          </a:p>
        </p:txBody>
      </p:sp>
    </p:spTree>
    <p:extLst>
      <p:ext uri="{BB962C8B-B14F-4D97-AF65-F5344CB8AC3E}">
        <p14:creationId xmlns:p14="http://schemas.microsoft.com/office/powerpoint/2010/main" val="3611488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RGDB Gesture 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through multiple papers and it seems like modifying existing algorithms based on Hidden Markov Models is the best way to go.</a:t>
            </a:r>
          </a:p>
          <a:p>
            <a:r>
              <a:rPr lang="en-US" dirty="0" smtClean="0"/>
              <a:t>Most of the top performers of the </a:t>
            </a:r>
            <a:r>
              <a:rPr lang="en-US" dirty="0" err="1" smtClean="0"/>
              <a:t>ChaLearn</a:t>
            </a:r>
            <a:r>
              <a:rPr lang="en-US" dirty="0" smtClean="0"/>
              <a:t> Gesture challenge only used depth; however, improvements could be made by using depth and color (also upping the resolution to 640x480)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893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Data from the Kinect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the </a:t>
            </a:r>
            <a:r>
              <a:rPr lang="en-US" dirty="0" err="1" smtClean="0"/>
              <a:t>ChaLearn</a:t>
            </a:r>
            <a:r>
              <a:rPr lang="en-US" dirty="0" smtClean="0"/>
              <a:t> database gives out some examples, they give an incorrect way to sync the depth and color image. Also they take images 320x240 when the Kinect can supply a higher resolution. </a:t>
            </a:r>
          </a:p>
          <a:p>
            <a:r>
              <a:rPr lang="en-US" dirty="0" smtClean="0"/>
              <a:t>An alternative is to test on both the </a:t>
            </a:r>
            <a:r>
              <a:rPr lang="en-US" dirty="0" err="1" smtClean="0"/>
              <a:t>ChaLearn</a:t>
            </a:r>
            <a:r>
              <a:rPr lang="en-US" dirty="0" smtClean="0"/>
              <a:t> database and real samples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84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Point Clouds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Reconstructing Point clouds is just a matter of understanding multiple view geometry.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616902"/>
            <a:ext cx="5186362" cy="3707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4542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HMM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Hidden Markov Model is a statistical system model that is a Markov process with hidden states.</a:t>
            </a:r>
          </a:p>
          <a:p>
            <a:r>
              <a:rPr lang="en-US" dirty="0" smtClean="0"/>
              <a:t>HMM are often used in temporal pattern recognition and are useful for one-shot learning applications</a:t>
            </a:r>
          </a:p>
          <a:p>
            <a:r>
              <a:rPr lang="en-US" dirty="0" smtClean="0"/>
              <a:t>The highest ranking winners of the first </a:t>
            </a:r>
            <a:r>
              <a:rPr lang="en-US" dirty="0" err="1" smtClean="0"/>
              <a:t>ChaLearn</a:t>
            </a:r>
            <a:r>
              <a:rPr lang="en-US" dirty="0" smtClean="0"/>
              <a:t> competition used HMM or CRF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10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Based off two papers: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Hidden Markov Model-Based Continuous Gesture Recognition System </a:t>
            </a:r>
            <a:r>
              <a:rPr lang="en-US" dirty="0" smtClean="0"/>
              <a:t>for Hand </a:t>
            </a:r>
            <a:r>
              <a:rPr lang="en-US" dirty="0"/>
              <a:t>Motion </a:t>
            </a:r>
            <a:r>
              <a:rPr lang="en-US" dirty="0" smtClean="0"/>
              <a:t>Trajectory</a:t>
            </a:r>
          </a:p>
          <a:p>
            <a:pPr lvl="1"/>
            <a:r>
              <a:rPr lang="en-US" dirty="0"/>
              <a:t>A Hidden Markov Model-Based Isolated </a:t>
            </a:r>
            <a:r>
              <a:rPr lang="en-US" dirty="0" smtClean="0"/>
              <a:t>and Meaningful </a:t>
            </a:r>
            <a:r>
              <a:rPr lang="en-US" dirty="0"/>
              <a:t>Hand Gesture </a:t>
            </a:r>
            <a:r>
              <a:rPr lang="en-US" dirty="0" smtClean="0"/>
              <a:t>Recognition</a:t>
            </a:r>
            <a:endParaRPr lang="en-US" dirty="0"/>
          </a:p>
          <a:p>
            <a:pPr lvl="1"/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To make the approach more novel, </a:t>
            </a:r>
            <a:r>
              <a:rPr lang="en-US" dirty="0" smtClean="0"/>
              <a:t>add and use </a:t>
            </a:r>
            <a:r>
              <a:rPr lang="en-US" dirty="0" smtClean="0"/>
              <a:t>identification of the parts of the body referencing the paper:</a:t>
            </a:r>
          </a:p>
          <a:p>
            <a:pPr lvl="1"/>
            <a:r>
              <a:rPr lang="en-US" dirty="0" smtClean="0"/>
              <a:t>Real-time </a:t>
            </a:r>
            <a:r>
              <a:rPr lang="en-US" dirty="0"/>
              <a:t>Identification and </a:t>
            </a:r>
            <a:r>
              <a:rPr lang="en-US" dirty="0" smtClean="0"/>
              <a:t>Localization of </a:t>
            </a:r>
            <a:r>
              <a:rPr lang="en-US" dirty="0"/>
              <a:t>Body Parts from Depth Images</a:t>
            </a:r>
          </a:p>
        </p:txBody>
      </p:sp>
    </p:spTree>
    <p:extLst>
      <p:ext uri="{BB962C8B-B14F-4D97-AF65-F5344CB8AC3E}">
        <p14:creationId xmlns:p14="http://schemas.microsoft.com/office/powerpoint/2010/main" val="2213700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 Detection by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off the paper: </a:t>
            </a:r>
          </a:p>
          <a:p>
            <a:pPr lvl="1"/>
            <a:r>
              <a:rPr lang="en-US" dirty="0" smtClean="0"/>
              <a:t>P</a:t>
            </a:r>
            <a:r>
              <a:rPr lang="en-US" dirty="0"/>
              <a:t>. </a:t>
            </a:r>
            <a:r>
              <a:rPr lang="en-US" dirty="0" err="1"/>
              <a:t>Felzenszwalb</a:t>
            </a:r>
            <a:r>
              <a:rPr lang="en-US" dirty="0"/>
              <a:t>, R. </a:t>
            </a:r>
            <a:r>
              <a:rPr lang="en-US" dirty="0" err="1"/>
              <a:t>Girshick</a:t>
            </a:r>
            <a:r>
              <a:rPr lang="en-US" dirty="0"/>
              <a:t>, D. </a:t>
            </a:r>
            <a:r>
              <a:rPr lang="en-US" dirty="0" err="1"/>
              <a:t>McAllester</a:t>
            </a:r>
            <a:r>
              <a:rPr lang="en-US" dirty="0"/>
              <a:t>, D. </a:t>
            </a:r>
            <a:r>
              <a:rPr lang="en-US" dirty="0" err="1"/>
              <a:t>Ramanan</a:t>
            </a:r>
            <a:r>
              <a:rPr lang="en-US" dirty="0"/>
              <a:t>. Object Detection </a:t>
            </a:r>
            <a:r>
              <a:rPr lang="en-US" dirty="0" smtClean="0"/>
              <a:t>with Discriminatively </a:t>
            </a:r>
            <a:r>
              <a:rPr lang="en-US" dirty="0"/>
              <a:t>Trained Part Based Models. TPAMI , Vol. 32, No. 9, September 2010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This paper performed very well and could be drastically improved by specifying it to work with only people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901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Features are chosen					     with HOG using an 		</a:t>
            </a:r>
            <a:r>
              <a:rPr lang="en-US" dirty="0"/>
              <a:t>	</a:t>
            </a:r>
            <a:r>
              <a:rPr lang="en-US" dirty="0" smtClean="0"/>
              <a:t>	    enriched </a:t>
            </a:r>
            <a:r>
              <a:rPr lang="en-US" dirty="0" err="1" smtClean="0"/>
              <a:t>Dalal-Triggs</a:t>
            </a:r>
            <a:r>
              <a:rPr lang="en-US" dirty="0" smtClean="0"/>
              <a:t>				Da detector based on 					   star roots.</a:t>
            </a:r>
          </a:p>
          <a:p>
            <a:r>
              <a:rPr lang="en-US" dirty="0" smtClean="0"/>
              <a:t>Training is done with a 		</a:t>
            </a:r>
            <a:r>
              <a:rPr lang="en-US" dirty="0"/>
              <a:t>	</a:t>
            </a:r>
            <a:r>
              <a:rPr lang="en-US" dirty="0" smtClean="0"/>
              <a:t>      method called LSVM.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47800"/>
            <a:ext cx="4067175" cy="463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5035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Databases to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Pascal competition has test sets we can use</a:t>
            </a:r>
          </a:p>
          <a:p>
            <a:r>
              <a:rPr lang="en-US" dirty="0" smtClean="0"/>
              <a:t>Improve the algorithm by training with only people and changing the root points to be specific to humans, giving higher weight to the head since it is rarely occluded.</a:t>
            </a:r>
          </a:p>
        </p:txBody>
      </p:sp>
    </p:spTree>
    <p:extLst>
      <p:ext uri="{BB962C8B-B14F-4D97-AF65-F5344CB8AC3E}">
        <p14:creationId xmlns:p14="http://schemas.microsoft.com/office/powerpoint/2010/main" val="328752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438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Potential Projects</vt:lpstr>
      <vt:lpstr>RGDB Gesture Recognition</vt:lpstr>
      <vt:lpstr>Getting Data from the Kinect</vt:lpstr>
      <vt:lpstr>Constructing Point Clouds</vt:lpstr>
      <vt:lpstr>HMM Advantages</vt:lpstr>
      <vt:lpstr>Approach</vt:lpstr>
      <vt:lpstr>Person Detection by Parts</vt:lpstr>
      <vt:lpstr>Method</vt:lpstr>
      <vt:lpstr>Databases to Test</vt:lpstr>
      <vt:lpstr>Novel Improvements</vt:lpstr>
    </vt:vector>
  </TitlesOfParts>
  <Company>Clemson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Projects</dc:title>
  <dc:creator>Steve</dc:creator>
  <cp:lastModifiedBy>Steve</cp:lastModifiedBy>
  <cp:revision>6</cp:revision>
  <dcterms:created xsi:type="dcterms:W3CDTF">2012-05-21T03:57:33Z</dcterms:created>
  <dcterms:modified xsi:type="dcterms:W3CDTF">2012-05-21T14:10:45Z</dcterms:modified>
</cp:coreProperties>
</file>