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0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1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6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0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2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6DB5-63FD-4E76-BE1D-CB8366FD6583}" type="datetimeFigureOut">
              <a:rPr lang="en-US" smtClean="0"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1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REU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Person Recognition with pose estimation using a part based pyramidal weighting scheme</a:t>
            </a:r>
          </a:p>
        </p:txBody>
      </p:sp>
    </p:spTree>
    <p:extLst>
      <p:ext uri="{BB962C8B-B14F-4D97-AF65-F5344CB8AC3E}">
        <p14:creationId xmlns:p14="http://schemas.microsoft.com/office/powerpoint/2010/main" val="22937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Original </a:t>
            </a:r>
            <a:r>
              <a:rPr lang="en-US" dirty="0"/>
              <a:t>P. </a:t>
            </a:r>
            <a:r>
              <a:rPr lang="en-US" dirty="0" err="1"/>
              <a:t>Felzenszwalb</a:t>
            </a:r>
            <a:r>
              <a:rPr lang="en-US" dirty="0" smtClean="0"/>
              <a:t> and D. </a:t>
            </a:r>
            <a:r>
              <a:rPr lang="en-US" dirty="0" err="1" smtClean="0"/>
              <a:t>Ramanan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4419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57600"/>
            <a:ext cx="4886325" cy="2907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98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Flaws and 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pose estimation code works badly with multiple people or people far away</a:t>
            </a:r>
          </a:p>
          <a:p>
            <a:r>
              <a:rPr lang="en-US" dirty="0" smtClean="0"/>
              <a:t>Find a pyramidal weighting scheme based off the original </a:t>
            </a:r>
            <a:r>
              <a:rPr lang="en-US" dirty="0" err="1" smtClean="0"/>
              <a:t>Felzenszwalb</a:t>
            </a:r>
            <a:r>
              <a:rPr lang="en-US" dirty="0" smtClean="0"/>
              <a:t> code that finds all people, then use those locations to estimate the pose using </a:t>
            </a:r>
            <a:r>
              <a:rPr lang="en-US" dirty="0" err="1" smtClean="0"/>
              <a:t>Ramanan’s</a:t>
            </a:r>
            <a:r>
              <a:rPr lang="en-US" dirty="0" smtClean="0"/>
              <a:t> pose estimation code.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81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Results to</a:t>
            </a:r>
            <a:br>
              <a:rPr lang="en-US" dirty="0" smtClean="0"/>
            </a:br>
            <a:r>
              <a:rPr lang="en-US" dirty="0" smtClean="0"/>
              <a:t> Improve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0" t="19508" r="9659" b="24620"/>
          <a:stretch/>
        </p:blipFill>
        <p:spPr>
          <a:xfrm>
            <a:off x="4800600" y="152400"/>
            <a:ext cx="3761508" cy="204354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1" t="19318" r="9517" b="22348"/>
          <a:stretch/>
        </p:blipFill>
        <p:spPr>
          <a:xfrm>
            <a:off x="228600" y="2362200"/>
            <a:ext cx="3768436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7" t="18939" r="9659" b="22348"/>
          <a:stretch/>
        </p:blipFill>
        <p:spPr>
          <a:xfrm>
            <a:off x="228600" y="4648200"/>
            <a:ext cx="3740727" cy="21474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1" t="19449" r="9664" b="22975"/>
          <a:stretch/>
        </p:blipFill>
        <p:spPr>
          <a:xfrm>
            <a:off x="5410200" y="2362200"/>
            <a:ext cx="3740727" cy="21058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9" t="20200" r="9289" b="22538"/>
          <a:stretch/>
        </p:blipFill>
        <p:spPr>
          <a:xfrm>
            <a:off x="5410200" y="4733454"/>
            <a:ext cx="3699164" cy="209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00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REU Project</vt:lpstr>
      <vt:lpstr>Original P. Felzenszwalb and D. Ramanan Results</vt:lpstr>
      <vt:lpstr>Flaws and Fixes</vt:lpstr>
      <vt:lpstr>Results to  Improve</vt:lpstr>
    </vt:vector>
  </TitlesOfParts>
  <Company>Clemson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Projects</dc:title>
  <dc:creator>Steve</dc:creator>
  <cp:lastModifiedBy>Steve</cp:lastModifiedBy>
  <cp:revision>16</cp:revision>
  <dcterms:created xsi:type="dcterms:W3CDTF">2012-05-21T03:57:33Z</dcterms:created>
  <dcterms:modified xsi:type="dcterms:W3CDTF">2012-05-31T13:53:23Z</dcterms:modified>
</cp:coreProperties>
</file>