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0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1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6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2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6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0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2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6DB5-63FD-4E76-BE1D-CB8366FD6583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CEA8-E476-4F17-A0CB-9A1A2077D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1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REU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7526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RGBD gesture recognition with the Microsoft </a:t>
            </a:r>
            <a:r>
              <a:rPr lang="en-US" dirty="0" smtClean="0"/>
              <a:t>Kinect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374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ChaLearn</a:t>
            </a:r>
            <a:r>
              <a:rPr lang="en-US" dirty="0" smtClean="0"/>
              <a:t>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20,000$ + up to 100,000$ prize in IP licensing</a:t>
            </a:r>
          </a:p>
          <a:p>
            <a:r>
              <a:rPr lang="en-US" dirty="0" smtClean="0"/>
              <a:t>53 teams, 80 participants, 572 entries</a:t>
            </a:r>
          </a:p>
          <a:p>
            <a:r>
              <a:rPr lang="en-US" dirty="0" smtClean="0"/>
              <a:t>One shot gesture learning</a:t>
            </a:r>
          </a:p>
          <a:p>
            <a:r>
              <a:rPr lang="en-US" dirty="0" smtClean="0"/>
              <a:t>Can use depth and RGB.</a:t>
            </a:r>
            <a:endParaRPr lang="en-US" dirty="0" smtClean="0"/>
          </a:p>
          <a:p>
            <a:r>
              <a:rPr lang="en-US" dirty="0" smtClean="0"/>
              <a:t>Focused mostly on hand gestures but may include head movements or facial expressions</a:t>
            </a:r>
          </a:p>
          <a:p>
            <a:r>
              <a:rPr lang="en-US" dirty="0"/>
              <a:t>Rules: http://www.causality.inf.ethz.ch/Gesture/ChaLearnGestureChallengeOfficialRules12-5-11.pdf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8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Point Clouds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Started constructing point clouds of </a:t>
            </a:r>
            <a:r>
              <a:rPr lang="en-US" dirty="0" err="1" smtClean="0"/>
              <a:t>Chalearn</a:t>
            </a:r>
            <a:r>
              <a:rPr lang="en-US" dirty="0" smtClean="0"/>
              <a:t> database using multiple view geometry and calibration parameters.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95600"/>
            <a:ext cx="3896269" cy="36676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666" y="2590800"/>
            <a:ext cx="3400661" cy="1828800"/>
          </a:xfrm>
          <a:prstGeom prst="rect">
            <a:avLst/>
          </a:prstGeom>
        </p:spPr>
      </p:pic>
      <p:pic>
        <p:nvPicPr>
          <p:cNvPr id="7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018" y="4953000"/>
            <a:ext cx="2514600" cy="153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99" y="4953000"/>
            <a:ext cx="162877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54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 Sapp algorithm</a:t>
            </a:r>
          </a:p>
          <a:p>
            <a:r>
              <a:rPr lang="en-US" dirty="0" smtClean="0"/>
              <a:t>Change joint locations to 3D, change Sapp algorithm to take advantage of 3D information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Enforce rigid joint constraints using proportions between joint distances.</a:t>
            </a:r>
          </a:p>
          <a:p>
            <a:r>
              <a:rPr lang="en-US" dirty="0" smtClean="0"/>
              <a:t>Action recognition using chaotic invariance.</a:t>
            </a:r>
          </a:p>
        </p:txBody>
      </p:sp>
    </p:spTree>
    <p:extLst>
      <p:ext uri="{BB962C8B-B14F-4D97-AF65-F5344CB8AC3E}">
        <p14:creationId xmlns:p14="http://schemas.microsoft.com/office/powerpoint/2010/main" val="32081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Sapp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700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114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REU Project</vt:lpstr>
      <vt:lpstr>ChaLearn Competition</vt:lpstr>
      <vt:lpstr>Constructing Point Clouds</vt:lpstr>
      <vt:lpstr>Approach</vt:lpstr>
      <vt:lpstr>Sapp Results</vt:lpstr>
    </vt:vector>
  </TitlesOfParts>
  <Company>Clemson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Projects</dc:title>
  <dc:creator>Steve</dc:creator>
  <cp:lastModifiedBy>Steve</cp:lastModifiedBy>
  <cp:revision>13</cp:revision>
  <dcterms:created xsi:type="dcterms:W3CDTF">2012-05-21T03:57:33Z</dcterms:created>
  <dcterms:modified xsi:type="dcterms:W3CDTF">2012-05-31T02:55:53Z</dcterms:modified>
</cp:coreProperties>
</file>