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0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1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6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2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6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0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2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6DB5-63FD-4E76-BE1D-CB8366FD6583}" type="datetimeFigureOut">
              <a:rPr lang="en-US" smtClean="0"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1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REU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752600"/>
          </a:xfrm>
        </p:spPr>
        <p:txBody>
          <a:bodyPr/>
          <a:lstStyle/>
          <a:p>
            <a:r>
              <a:rPr lang="en-US" dirty="0" smtClean="0"/>
              <a:t>Triplet Person Detection and Behavior Estimation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95400" y="4648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Steven </a:t>
            </a:r>
            <a:r>
              <a:rPr lang="en-US" dirty="0" err="1" smtClean="0"/>
              <a:t>Hickson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374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Dijkstra</a:t>
            </a:r>
            <a:r>
              <a:rPr lang="en-US" dirty="0"/>
              <a:t>, J., A.J. </a:t>
            </a:r>
            <a:r>
              <a:rPr lang="en-US" dirty="0" err="1"/>
              <a:t>Jessurun</a:t>
            </a:r>
            <a:r>
              <a:rPr lang="en-US" dirty="0"/>
              <a:t>, and H.J.P. </a:t>
            </a:r>
            <a:r>
              <a:rPr lang="en-US" dirty="0" err="1"/>
              <a:t>Timmermans</a:t>
            </a:r>
            <a:r>
              <a:rPr lang="en-US" dirty="0"/>
              <a:t>. 2001. "A Multi-Agent Cellular Automata Model of Pedestrian Movement." In M. </a:t>
            </a:r>
            <a:r>
              <a:rPr lang="en-US" dirty="0" err="1"/>
              <a:t>Schreckenberg</a:t>
            </a:r>
            <a:r>
              <a:rPr lang="en-US" dirty="0"/>
              <a:t> and S.D. Sharma(ed.): Pedestrian and Evacuation Dynamics. Springer-</a:t>
            </a:r>
            <a:r>
              <a:rPr lang="en-US" dirty="0" err="1"/>
              <a:t>Verlag</a:t>
            </a:r>
            <a:r>
              <a:rPr lang="en-US" dirty="0"/>
              <a:t>, Berlin. pp. </a:t>
            </a:r>
            <a:r>
              <a:rPr lang="en-US" dirty="0" smtClean="0"/>
              <a:t>173-18</a:t>
            </a:r>
          </a:p>
          <a:p>
            <a:r>
              <a:rPr lang="en-US" dirty="0" err="1"/>
              <a:t>Weina</a:t>
            </a:r>
            <a:r>
              <a:rPr lang="en-US" dirty="0"/>
              <a:t> </a:t>
            </a:r>
            <a:r>
              <a:rPr lang="en-US" dirty="0" err="1"/>
              <a:t>Ge</a:t>
            </a:r>
            <a:r>
              <a:rPr lang="en-US" dirty="0"/>
              <a:t>; Collins, R.T.; </a:t>
            </a:r>
            <a:r>
              <a:rPr lang="en-US" dirty="0" err="1"/>
              <a:t>Ruback</a:t>
            </a:r>
            <a:r>
              <a:rPr lang="en-US" dirty="0"/>
              <a:t>, R.B.; , "Vision-Based Analysis of Small Groups in Pedestrian Crowds," Pattern Analysis and Machine Intelligence, IEEE Transactions on , vol.34, no.5, pp.1003-1016, May 2012</a:t>
            </a:r>
            <a:br>
              <a:rPr lang="en-US" dirty="0"/>
            </a:br>
            <a:r>
              <a:rPr lang="en-US" dirty="0" err="1"/>
              <a:t>doi</a:t>
            </a:r>
            <a:r>
              <a:rPr lang="en-US" dirty="0"/>
              <a:t>: </a:t>
            </a:r>
            <a:r>
              <a:rPr lang="en-US" dirty="0" smtClean="0"/>
              <a:t>10.1109/TPAMI.2011.176</a:t>
            </a:r>
          </a:p>
          <a:p>
            <a:r>
              <a:rPr lang="en-US" dirty="0"/>
              <a:t>P. </a:t>
            </a:r>
            <a:r>
              <a:rPr lang="en-US" dirty="0" err="1"/>
              <a:t>Felzenszwalb</a:t>
            </a:r>
            <a:r>
              <a:rPr lang="en-US" dirty="0"/>
              <a:t>, R. </a:t>
            </a:r>
            <a:r>
              <a:rPr lang="en-US" dirty="0" err="1"/>
              <a:t>Girshick</a:t>
            </a:r>
            <a:r>
              <a:rPr lang="en-US" dirty="0"/>
              <a:t>, D. </a:t>
            </a:r>
            <a:r>
              <a:rPr lang="en-US" dirty="0" err="1"/>
              <a:t>McAllester</a:t>
            </a:r>
            <a:r>
              <a:rPr lang="en-US" dirty="0"/>
              <a:t>, D. </a:t>
            </a:r>
            <a:r>
              <a:rPr lang="en-US" dirty="0" err="1"/>
              <a:t>Ramanan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Object Detection with Discriminatively Trained Part Based Models</a:t>
            </a:r>
            <a:br>
              <a:rPr lang="en-US" dirty="0"/>
            </a:br>
            <a:r>
              <a:rPr lang="en-US" dirty="0"/>
              <a:t>IEEE Transactions on Pattern Analysis and Machine Intelligence, Vol. 32, No. 9, September 2010</a:t>
            </a:r>
          </a:p>
        </p:txBody>
      </p:sp>
    </p:spTree>
    <p:extLst>
      <p:ext uri="{BB962C8B-B14F-4D97-AF65-F5344CB8AC3E}">
        <p14:creationId xmlns:p14="http://schemas.microsoft.com/office/powerpoint/2010/main" val="262860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 </a:t>
            </a:r>
            <a:r>
              <a:rPr lang="en-US" dirty="0"/>
              <a:t>P. </a:t>
            </a:r>
            <a:r>
              <a:rPr lang="en-US" dirty="0" err="1" smtClean="0"/>
              <a:t>Felzenszwalb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31373"/>
            <a:ext cx="4419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98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4691912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1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Current Code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1930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Changing Model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58291"/>
            <a:ext cx="2712027" cy="299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52" y="2743200"/>
            <a:ext cx="2693194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743200"/>
            <a:ext cx="2712027" cy="299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700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Model fully to support finding triplets and test.</a:t>
            </a:r>
          </a:p>
          <a:p>
            <a:r>
              <a:rPr lang="en-US" dirty="0" smtClean="0"/>
              <a:t>Implement smaller crowd based triplet model</a:t>
            </a:r>
          </a:p>
          <a:p>
            <a:r>
              <a:rPr lang="en-US" dirty="0" smtClean="0"/>
              <a:t>Find behaviors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16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129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REU Project</vt:lpstr>
      <vt:lpstr>Papers</vt:lpstr>
      <vt:lpstr>Original P. Felzenszwalb Results</vt:lpstr>
      <vt:lpstr>Competing Results</vt:lpstr>
      <vt:lpstr>Current Code Changes</vt:lpstr>
      <vt:lpstr>Next</vt:lpstr>
    </vt:vector>
  </TitlesOfParts>
  <Company>Clemson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Projects</dc:title>
  <dc:creator>Steve</dc:creator>
  <cp:lastModifiedBy>Steve</cp:lastModifiedBy>
  <cp:revision>24</cp:revision>
  <dcterms:created xsi:type="dcterms:W3CDTF">2012-05-21T03:57:33Z</dcterms:created>
  <dcterms:modified xsi:type="dcterms:W3CDTF">2012-06-22T04:40:11Z</dcterms:modified>
</cp:coreProperties>
</file>