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5DFB1B-1A87-4521-AFDC-1C7313AED488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5E6802-E674-45E5-85EB-E30D9509B6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60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316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04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1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67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9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47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2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6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0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2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66DB5-63FD-4E76-BE1D-CB8366FD6583}" type="datetimeFigureOut">
              <a:rPr lang="en-US" smtClean="0"/>
              <a:t>6/22/2012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CEA8-E476-4F17-A0CB-9A1A2077DF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REU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209800"/>
            <a:ext cx="6400800" cy="17526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RGBD gesture recognition with the Microsoft Kinect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648200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Steven </a:t>
            </a:r>
            <a:r>
              <a:rPr lang="en-US" dirty="0" err="1" smtClean="0"/>
              <a:t>Hickson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37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ChaLearn</a:t>
            </a:r>
            <a:r>
              <a:rPr lang="en-US" dirty="0" smtClean="0"/>
              <a:t> Competition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20,000$ + up to 100,000$ prize in IP licensing</a:t>
            </a:r>
          </a:p>
          <a:p>
            <a:r>
              <a:rPr lang="en-US" dirty="0" smtClean="0"/>
              <a:t>53 teams, 80 participants, 572 entries</a:t>
            </a:r>
          </a:p>
          <a:p>
            <a:r>
              <a:rPr lang="en-US" dirty="0" smtClean="0"/>
              <a:t>One shot gesture learning</a:t>
            </a:r>
          </a:p>
          <a:p>
            <a:r>
              <a:rPr lang="en-US" dirty="0" smtClean="0"/>
              <a:t>Can use depth and RGB.</a:t>
            </a:r>
          </a:p>
          <a:p>
            <a:r>
              <a:rPr lang="en-US" dirty="0" smtClean="0"/>
              <a:t>Focused mostly on hand gestures but may include head movements or facial expressions</a:t>
            </a:r>
          </a:p>
          <a:p>
            <a:r>
              <a:rPr lang="en-US" dirty="0"/>
              <a:t>Rules: http://www.causality.inf.ethz.ch/Gesture/ChaLearnGestureChallengeOfficialRules12-5-11.pdf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84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Constructing Point Clouds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Started constructing point clouds of </a:t>
            </a:r>
            <a:r>
              <a:rPr lang="en-US" dirty="0" err="1" smtClean="0"/>
              <a:t>Chalearn</a:t>
            </a:r>
            <a:r>
              <a:rPr lang="en-US" dirty="0" smtClean="0"/>
              <a:t> database using multiple view geometry and calibration parameters.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895600"/>
            <a:ext cx="3896269" cy="36676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666" y="2590800"/>
            <a:ext cx="3400661" cy="1828800"/>
          </a:xfrm>
          <a:prstGeom prst="rect">
            <a:avLst/>
          </a:prstGeom>
        </p:spPr>
      </p:pic>
      <p:pic>
        <p:nvPicPr>
          <p:cNvPr id="7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018" y="4953000"/>
            <a:ext cx="2514600" cy="153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4953000"/>
            <a:ext cx="1628775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454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 New Pose Estimation algorithm</a:t>
            </a:r>
          </a:p>
          <a:p>
            <a:r>
              <a:rPr lang="en-US" dirty="0" smtClean="0"/>
              <a:t>Change joint locations to 3D, change Pose Estimation algorithm to take advantage of 3D information.</a:t>
            </a:r>
          </a:p>
          <a:p>
            <a:r>
              <a:rPr lang="en-US" dirty="0" smtClean="0"/>
              <a:t>Enforce rigid joint constraints using proportions between joint distances.</a:t>
            </a:r>
          </a:p>
          <a:p>
            <a:r>
              <a:rPr lang="en-US" dirty="0" smtClean="0"/>
              <a:t>Action recognition, possibly using chaotic invariance.</a:t>
            </a:r>
          </a:p>
        </p:txBody>
      </p:sp>
    </p:spTree>
    <p:extLst>
      <p:ext uri="{BB962C8B-B14F-4D97-AF65-F5344CB8AC3E}">
        <p14:creationId xmlns:p14="http://schemas.microsoft.com/office/powerpoint/2010/main" val="32081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Pose Estimation Results</a:t>
            </a:r>
            <a:endParaRPr lang="en-US" dirty="0"/>
          </a:p>
        </p:txBody>
      </p:sp>
      <p:pic>
        <p:nvPicPr>
          <p:cNvPr id="1026" name="Picture 2" descr="C:\Users\Steve\Documents\School\REU\output1\img9.bmp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t="19745" r="26188" b="13217"/>
          <a:stretch/>
        </p:blipFill>
        <p:spPr bwMode="auto">
          <a:xfrm>
            <a:off x="152400" y="1143000"/>
            <a:ext cx="2327563" cy="3034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eve\Documents\School\REU\output2\img9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84" t="20757" r="29432" b="13940"/>
          <a:stretch/>
        </p:blipFill>
        <p:spPr bwMode="auto">
          <a:xfrm>
            <a:off x="2590800" y="1143000"/>
            <a:ext cx="2150918" cy="298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eve\Documents\School\REU\output2\img19.bm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57" t="18939" r="25398" b="14091"/>
          <a:stretch/>
        </p:blipFill>
        <p:spPr bwMode="auto">
          <a:xfrm>
            <a:off x="6664036" y="3667989"/>
            <a:ext cx="2410691" cy="306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teve\Documents\School\REU\output1\img19.bmp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7" t="17424" r="25909" b="12727"/>
          <a:stretch/>
        </p:blipFill>
        <p:spPr bwMode="auto">
          <a:xfrm>
            <a:off x="4225636" y="3602181"/>
            <a:ext cx="2521527" cy="31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700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Efficient Temporal Graph Based Person Segmentation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27414"/>
            <a:ext cx="3733800" cy="28003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34341"/>
            <a:ext cx="3733800" cy="2800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962400"/>
            <a:ext cx="3733800" cy="2800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8" y="3962400"/>
            <a:ext cx="3706091" cy="27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9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0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Skin Chromatic Segmentation and Hand Tracking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Takes advantage of human skin color and optical 							     flow</a:t>
            </a:r>
            <a:endParaRPr lang="en-US" dirty="0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09800"/>
            <a:ext cx="386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655424"/>
            <a:ext cx="4955275" cy="420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901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New Pose Estimation Results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9" t="10102" r="18612" b="14594"/>
          <a:stretch/>
        </p:blipFill>
        <p:spPr>
          <a:xfrm>
            <a:off x="381000" y="1143000"/>
            <a:ext cx="4045528" cy="3408219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83" t="10099" r="9926" b="13537"/>
          <a:stretch/>
        </p:blipFill>
        <p:spPr>
          <a:xfrm>
            <a:off x="4191000" y="3352798"/>
            <a:ext cx="4668982" cy="3491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5" t="9242" r="17614" b="31969"/>
          <a:stretch/>
        </p:blipFill>
        <p:spPr>
          <a:xfrm>
            <a:off x="4648200" y="1142998"/>
            <a:ext cx="3223970" cy="20574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72170" y="1447800"/>
            <a:ext cx="1119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Error Still Exists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1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Next: Skeleton Tracking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4876800" cy="4525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5000" y="19812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Change </a:t>
            </a:r>
            <a:r>
              <a:rPr lang="en-US" dirty="0" err="1" smtClean="0"/>
              <a:t>SkelTrack</a:t>
            </a:r>
            <a:r>
              <a:rPr lang="en-US" dirty="0" smtClean="0"/>
              <a:t> Library to work with out input and upper body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759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166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REU Project</vt:lpstr>
      <vt:lpstr>ChaLearn Competition</vt:lpstr>
      <vt:lpstr>Constructing Point Clouds</vt:lpstr>
      <vt:lpstr>Approach</vt:lpstr>
      <vt:lpstr>Old Pose Estimation Results</vt:lpstr>
      <vt:lpstr>Efficient Temporal Graph Based Person Segmentation</vt:lpstr>
      <vt:lpstr>Skin Chromatic Segmentation and Hand Tracking</vt:lpstr>
      <vt:lpstr>New Pose Estimation Results </vt:lpstr>
      <vt:lpstr>Next: Skeleton Tracking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Potential Projects</dc:title>
  <dc:creator>Steve</dc:creator>
  <cp:lastModifiedBy>Steve</cp:lastModifiedBy>
  <cp:revision>31</cp:revision>
  <dcterms:created xsi:type="dcterms:W3CDTF">2012-05-21T03:57:33Z</dcterms:created>
  <dcterms:modified xsi:type="dcterms:W3CDTF">2012-06-22T04:37:52Z</dcterms:modified>
</cp:coreProperties>
</file>