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9" r:id="rId3"/>
    <p:sldId id="265"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4660"/>
  </p:normalViewPr>
  <p:slideViewPr>
    <p:cSldViewPr>
      <p:cViewPr varScale="1">
        <p:scale>
          <a:sx n="84" d="100"/>
          <a:sy n="84" d="100"/>
        </p:scale>
        <p:origin x="-1426"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5DFB1B-1A87-4521-AFDC-1C7313AED488}" type="datetimeFigureOut">
              <a:rPr lang="en-US" smtClean="0"/>
              <a:t>7/23/2012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5E6802-E674-45E5-85EB-E30D9509B648}" type="slidenum">
              <a:rPr lang="en-US" smtClean="0"/>
              <a:t>‹#›</a:t>
            </a:fld>
            <a:endParaRPr lang="en-US"/>
          </a:p>
        </p:txBody>
      </p:sp>
    </p:spTree>
    <p:extLst>
      <p:ext uri="{BB962C8B-B14F-4D97-AF65-F5344CB8AC3E}">
        <p14:creationId xmlns:p14="http://schemas.microsoft.com/office/powerpoint/2010/main" val="4090460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466DB5-63FD-4E76-BE1D-CB8366FD6583}" type="datetimeFigureOut">
              <a:rPr lang="en-US" smtClean="0"/>
              <a:t>7/23/2012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77CEA8-E476-4F17-A0CB-9A1A2077DFF3}" type="slidenum">
              <a:rPr lang="en-US" smtClean="0"/>
              <a:t>‹#›</a:t>
            </a:fld>
            <a:endParaRPr lang="en-US"/>
          </a:p>
        </p:txBody>
      </p:sp>
    </p:spTree>
    <p:extLst>
      <p:ext uri="{BB962C8B-B14F-4D97-AF65-F5344CB8AC3E}">
        <p14:creationId xmlns:p14="http://schemas.microsoft.com/office/powerpoint/2010/main" val="2756316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466DB5-63FD-4E76-BE1D-CB8366FD6583}" type="datetimeFigureOut">
              <a:rPr lang="en-US" smtClean="0"/>
              <a:t>7/23/2012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77CEA8-E476-4F17-A0CB-9A1A2077DFF3}" type="slidenum">
              <a:rPr lang="en-US" smtClean="0"/>
              <a:t>‹#›</a:t>
            </a:fld>
            <a:endParaRPr lang="en-US"/>
          </a:p>
        </p:txBody>
      </p:sp>
    </p:spTree>
    <p:extLst>
      <p:ext uri="{BB962C8B-B14F-4D97-AF65-F5344CB8AC3E}">
        <p14:creationId xmlns:p14="http://schemas.microsoft.com/office/powerpoint/2010/main" val="974304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466DB5-63FD-4E76-BE1D-CB8366FD6583}" type="datetimeFigureOut">
              <a:rPr lang="en-US" smtClean="0"/>
              <a:t>7/23/2012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77CEA8-E476-4F17-A0CB-9A1A2077DFF3}" type="slidenum">
              <a:rPr lang="en-US" smtClean="0"/>
              <a:t>‹#›</a:t>
            </a:fld>
            <a:endParaRPr lang="en-US"/>
          </a:p>
        </p:txBody>
      </p:sp>
    </p:spTree>
    <p:extLst>
      <p:ext uri="{BB962C8B-B14F-4D97-AF65-F5344CB8AC3E}">
        <p14:creationId xmlns:p14="http://schemas.microsoft.com/office/powerpoint/2010/main" val="3110918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466DB5-63FD-4E76-BE1D-CB8366FD6583}" type="datetimeFigureOut">
              <a:rPr lang="en-US" smtClean="0"/>
              <a:t>7/23/2012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77CEA8-E476-4F17-A0CB-9A1A2077DFF3}" type="slidenum">
              <a:rPr lang="en-US" smtClean="0"/>
              <a:t>‹#›</a:t>
            </a:fld>
            <a:endParaRPr lang="en-US"/>
          </a:p>
        </p:txBody>
      </p:sp>
    </p:spTree>
    <p:extLst>
      <p:ext uri="{BB962C8B-B14F-4D97-AF65-F5344CB8AC3E}">
        <p14:creationId xmlns:p14="http://schemas.microsoft.com/office/powerpoint/2010/main" val="3243867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66DB5-63FD-4E76-BE1D-CB8366FD6583}" type="datetimeFigureOut">
              <a:rPr lang="en-US" smtClean="0"/>
              <a:t>7/23/2012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77CEA8-E476-4F17-A0CB-9A1A2077DFF3}" type="slidenum">
              <a:rPr lang="en-US" smtClean="0"/>
              <a:t>‹#›</a:t>
            </a:fld>
            <a:endParaRPr lang="en-US"/>
          </a:p>
        </p:txBody>
      </p:sp>
    </p:spTree>
    <p:extLst>
      <p:ext uri="{BB962C8B-B14F-4D97-AF65-F5344CB8AC3E}">
        <p14:creationId xmlns:p14="http://schemas.microsoft.com/office/powerpoint/2010/main" val="1492699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466DB5-63FD-4E76-BE1D-CB8366FD6583}" type="datetimeFigureOut">
              <a:rPr lang="en-US" smtClean="0"/>
              <a:t>7/23/2012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77CEA8-E476-4F17-A0CB-9A1A2077DFF3}" type="slidenum">
              <a:rPr lang="en-US" smtClean="0"/>
              <a:t>‹#›</a:t>
            </a:fld>
            <a:endParaRPr lang="en-US"/>
          </a:p>
        </p:txBody>
      </p:sp>
    </p:spTree>
    <p:extLst>
      <p:ext uri="{BB962C8B-B14F-4D97-AF65-F5344CB8AC3E}">
        <p14:creationId xmlns:p14="http://schemas.microsoft.com/office/powerpoint/2010/main" val="3896471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466DB5-63FD-4E76-BE1D-CB8366FD6583}" type="datetimeFigureOut">
              <a:rPr lang="en-US" smtClean="0"/>
              <a:t>7/23/2012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77CEA8-E476-4F17-A0CB-9A1A2077DFF3}" type="slidenum">
              <a:rPr lang="en-US" smtClean="0"/>
              <a:t>‹#›</a:t>
            </a:fld>
            <a:endParaRPr lang="en-US"/>
          </a:p>
        </p:txBody>
      </p:sp>
    </p:spTree>
    <p:extLst>
      <p:ext uri="{BB962C8B-B14F-4D97-AF65-F5344CB8AC3E}">
        <p14:creationId xmlns:p14="http://schemas.microsoft.com/office/powerpoint/2010/main" val="1098829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466DB5-63FD-4E76-BE1D-CB8366FD6583}" type="datetimeFigureOut">
              <a:rPr lang="en-US" smtClean="0"/>
              <a:t>7/23/2012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77CEA8-E476-4F17-A0CB-9A1A2077DFF3}" type="slidenum">
              <a:rPr lang="en-US" smtClean="0"/>
              <a:t>‹#›</a:t>
            </a:fld>
            <a:endParaRPr lang="en-US"/>
          </a:p>
        </p:txBody>
      </p:sp>
    </p:spTree>
    <p:extLst>
      <p:ext uri="{BB962C8B-B14F-4D97-AF65-F5344CB8AC3E}">
        <p14:creationId xmlns:p14="http://schemas.microsoft.com/office/powerpoint/2010/main" val="3272166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466DB5-63FD-4E76-BE1D-CB8366FD6583}" type="datetimeFigureOut">
              <a:rPr lang="en-US" smtClean="0"/>
              <a:t>7/23/2012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77CEA8-E476-4F17-A0CB-9A1A2077DFF3}" type="slidenum">
              <a:rPr lang="en-US" smtClean="0"/>
              <a:t>‹#›</a:t>
            </a:fld>
            <a:endParaRPr lang="en-US"/>
          </a:p>
        </p:txBody>
      </p:sp>
    </p:spTree>
    <p:extLst>
      <p:ext uri="{BB962C8B-B14F-4D97-AF65-F5344CB8AC3E}">
        <p14:creationId xmlns:p14="http://schemas.microsoft.com/office/powerpoint/2010/main" val="3242903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466DB5-63FD-4E76-BE1D-CB8366FD6583}" type="datetimeFigureOut">
              <a:rPr lang="en-US" smtClean="0"/>
              <a:t>7/23/2012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77CEA8-E476-4F17-A0CB-9A1A2077DFF3}" type="slidenum">
              <a:rPr lang="en-US" smtClean="0"/>
              <a:t>‹#›</a:t>
            </a:fld>
            <a:endParaRPr lang="en-US"/>
          </a:p>
        </p:txBody>
      </p:sp>
    </p:spTree>
    <p:extLst>
      <p:ext uri="{BB962C8B-B14F-4D97-AF65-F5344CB8AC3E}">
        <p14:creationId xmlns:p14="http://schemas.microsoft.com/office/powerpoint/2010/main" val="584533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466DB5-63FD-4E76-BE1D-CB8366FD6583}" type="datetimeFigureOut">
              <a:rPr lang="en-US" smtClean="0"/>
              <a:t>7/23/2012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77CEA8-E476-4F17-A0CB-9A1A2077DFF3}" type="slidenum">
              <a:rPr lang="en-US" smtClean="0"/>
              <a:t>‹#›</a:t>
            </a:fld>
            <a:endParaRPr lang="en-US"/>
          </a:p>
        </p:txBody>
      </p:sp>
    </p:spTree>
    <p:extLst>
      <p:ext uri="{BB962C8B-B14F-4D97-AF65-F5344CB8AC3E}">
        <p14:creationId xmlns:p14="http://schemas.microsoft.com/office/powerpoint/2010/main" val="3603422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466DB5-63FD-4E76-BE1D-CB8366FD6583}" type="datetimeFigureOut">
              <a:rPr lang="en-US" smtClean="0"/>
              <a:t>7/23/2012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77CEA8-E476-4F17-A0CB-9A1A2077DFF3}" type="slidenum">
              <a:rPr lang="en-US" smtClean="0"/>
              <a:t>‹#›</a:t>
            </a:fld>
            <a:endParaRPr lang="en-US"/>
          </a:p>
        </p:txBody>
      </p:sp>
    </p:spTree>
    <p:extLst>
      <p:ext uri="{BB962C8B-B14F-4D97-AF65-F5344CB8AC3E}">
        <p14:creationId xmlns:p14="http://schemas.microsoft.com/office/powerpoint/2010/main" val="2908817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470025"/>
          </a:xfrm>
        </p:spPr>
        <p:txBody>
          <a:bodyPr/>
          <a:lstStyle/>
          <a:p>
            <a:r>
              <a:rPr lang="en-US" dirty="0" smtClean="0"/>
              <a:t>REU Project</a:t>
            </a:r>
            <a:endParaRPr lang="en-US" dirty="0"/>
          </a:p>
        </p:txBody>
      </p:sp>
      <p:sp>
        <p:nvSpPr>
          <p:cNvPr id="3" name="Subtitle 2"/>
          <p:cNvSpPr>
            <a:spLocks noGrp="1"/>
          </p:cNvSpPr>
          <p:nvPr>
            <p:ph type="subTitle" idx="1"/>
          </p:nvPr>
        </p:nvSpPr>
        <p:spPr>
          <a:xfrm>
            <a:off x="1371600" y="2209800"/>
            <a:ext cx="6400800" cy="1752600"/>
          </a:xfrm>
        </p:spPr>
        <p:txBody>
          <a:bodyPr/>
          <a:lstStyle/>
          <a:p>
            <a:pPr marL="457200" indent="-457200">
              <a:buFont typeface="Arial" pitchFamily="34" charset="0"/>
              <a:buChar char="•"/>
            </a:pPr>
            <a:r>
              <a:rPr lang="en-US" dirty="0" smtClean="0"/>
              <a:t>4D Efficient Real-Time Graph Based Temporal Point Cloud Segmentation</a:t>
            </a:r>
          </a:p>
        </p:txBody>
      </p:sp>
      <p:sp>
        <p:nvSpPr>
          <p:cNvPr id="4" name="Subtitle 2"/>
          <p:cNvSpPr txBox="1">
            <a:spLocks/>
          </p:cNvSpPr>
          <p:nvPr/>
        </p:nvSpPr>
        <p:spPr>
          <a:xfrm>
            <a:off x="1295400" y="46482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smtClean="0"/>
              <a:t>Steven </a:t>
            </a:r>
            <a:r>
              <a:rPr lang="en-US" dirty="0" err="1" smtClean="0"/>
              <a:t>Hickson</a:t>
            </a:r>
            <a:endParaRPr lang="en-US" dirty="0" smtClean="0"/>
          </a:p>
        </p:txBody>
      </p:sp>
    </p:spTree>
    <p:extLst>
      <p:ext uri="{BB962C8B-B14F-4D97-AF65-F5344CB8AC3E}">
        <p14:creationId xmlns:p14="http://schemas.microsoft.com/office/powerpoint/2010/main" val="22937478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4D Segmentation Problems</a:t>
            </a:r>
            <a:endParaRPr lang="en-US" dirty="0"/>
          </a:p>
        </p:txBody>
      </p:sp>
      <p:sp>
        <p:nvSpPr>
          <p:cNvPr id="3" name="Content Placeholder 2"/>
          <p:cNvSpPr>
            <a:spLocks noGrp="1"/>
          </p:cNvSpPr>
          <p:nvPr>
            <p:ph idx="1"/>
          </p:nvPr>
        </p:nvSpPr>
        <p:spPr>
          <a:xfrm>
            <a:off x="457200" y="1371600"/>
            <a:ext cx="8229600" cy="4525963"/>
          </a:xfrm>
        </p:spPr>
        <p:txBody>
          <a:bodyPr>
            <a:normAutofit lnSpcReduction="10000"/>
          </a:bodyPr>
          <a:lstStyle/>
          <a:p>
            <a:r>
              <a:rPr lang="en-US" dirty="0" smtClean="0"/>
              <a:t>Noise causes grouping errors in the point clouds around the edges of data</a:t>
            </a:r>
          </a:p>
          <a:p>
            <a:pPr marL="0" indent="0">
              <a:buNone/>
            </a:pPr>
            <a:endParaRPr lang="en-US" dirty="0" smtClean="0"/>
          </a:p>
          <a:p>
            <a:pPr marL="0" indent="0">
              <a:buNone/>
            </a:pPr>
            <a:r>
              <a:rPr lang="en-US" dirty="0" smtClean="0"/>
              <a:t>Solution:</a:t>
            </a:r>
            <a:endParaRPr lang="en-US" dirty="0"/>
          </a:p>
          <a:p>
            <a:r>
              <a:rPr lang="en-US" dirty="0" smtClean="0"/>
              <a:t>Error is somehow caused by the amount of Gaussian smoothing of the depth data. In order to fix this, the sigma value used to smooth is changed according to the number of frames included.</a:t>
            </a:r>
            <a:endParaRPr lang="en-US" dirty="0"/>
          </a:p>
        </p:txBody>
      </p:sp>
    </p:spTree>
    <p:extLst>
      <p:ext uri="{BB962C8B-B14F-4D97-AF65-F5344CB8AC3E}">
        <p14:creationId xmlns:p14="http://schemas.microsoft.com/office/powerpoint/2010/main" val="27445420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Volumetric Results</a:t>
            </a:r>
            <a:endParaRPr lang="en-US" dirty="0"/>
          </a:p>
        </p:txBody>
      </p:sp>
      <p:sp>
        <p:nvSpPr>
          <p:cNvPr id="3" name="Content Placeholder 2"/>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1678435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a:t>
            </a:r>
            <a:endParaRPr lang="en-US" dirty="0"/>
          </a:p>
        </p:txBody>
      </p:sp>
      <p:sp>
        <p:nvSpPr>
          <p:cNvPr id="3" name="Content Placeholder 2"/>
          <p:cNvSpPr>
            <a:spLocks noGrp="1"/>
          </p:cNvSpPr>
          <p:nvPr>
            <p:ph idx="1"/>
          </p:nvPr>
        </p:nvSpPr>
        <p:spPr>
          <a:xfrm>
            <a:off x="457200" y="1371600"/>
            <a:ext cx="8229600" cy="4525963"/>
          </a:xfrm>
        </p:spPr>
        <p:txBody>
          <a:bodyPr/>
          <a:lstStyle/>
          <a:p>
            <a:r>
              <a:rPr lang="en-US" dirty="0" smtClean="0"/>
              <a:t>Approximately 1 Frame/sec.</a:t>
            </a:r>
          </a:p>
          <a:p>
            <a:r>
              <a:rPr lang="en-US" dirty="0" smtClean="0"/>
              <a:t>Requires all of the data  beforehand, </a:t>
            </a:r>
            <a:r>
              <a:rPr lang="en-US" dirty="0" err="1" smtClean="0"/>
              <a:t>ie</a:t>
            </a:r>
            <a:r>
              <a:rPr lang="en-US" dirty="0" smtClean="0"/>
              <a:t> good only for post processing.</a:t>
            </a:r>
          </a:p>
          <a:p>
            <a:r>
              <a:rPr lang="en-US" dirty="0" smtClean="0"/>
              <a:t>Limited length of video due to memory issues.</a:t>
            </a:r>
          </a:p>
          <a:p>
            <a:r>
              <a:rPr lang="en-US" dirty="0" smtClean="0"/>
              <a:t>Not as accurate as it could be</a:t>
            </a:r>
          </a:p>
          <a:p>
            <a:r>
              <a:rPr lang="en-US" dirty="0" smtClean="0"/>
              <a:t>6 arbitrary values used to determine quality of  segmentation</a:t>
            </a:r>
          </a:p>
        </p:txBody>
      </p:sp>
    </p:spTree>
    <p:extLst>
      <p:ext uri="{BB962C8B-B14F-4D97-AF65-F5344CB8AC3E}">
        <p14:creationId xmlns:p14="http://schemas.microsoft.com/office/powerpoint/2010/main" val="29427172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Method</a:t>
            </a:r>
            <a:endParaRPr lang="en-US" dirty="0"/>
          </a:p>
        </p:txBody>
      </p:sp>
      <p:sp>
        <p:nvSpPr>
          <p:cNvPr id="3" name="Content Placeholder 2"/>
          <p:cNvSpPr>
            <a:spLocks noGrp="1"/>
          </p:cNvSpPr>
          <p:nvPr>
            <p:ph idx="1"/>
          </p:nvPr>
        </p:nvSpPr>
        <p:spPr>
          <a:xfrm>
            <a:off x="457200" y="1371600"/>
            <a:ext cx="8229600" cy="4525963"/>
          </a:xfrm>
        </p:spPr>
        <p:txBody>
          <a:bodyPr>
            <a:normAutofit fontScale="92500"/>
          </a:bodyPr>
          <a:lstStyle/>
          <a:p>
            <a:r>
              <a:rPr lang="en-US" dirty="0" smtClean="0"/>
              <a:t>New method is similar to a method Georgia Tech uses in their 2010 CVPR video segmentation paper.</a:t>
            </a:r>
          </a:p>
          <a:p>
            <a:r>
              <a:rPr lang="en-US" dirty="0" smtClean="0"/>
              <a:t>Do an over-segmentation of the </a:t>
            </a:r>
            <a:r>
              <a:rPr lang="en-US" dirty="0" err="1" smtClean="0"/>
              <a:t>spacio</a:t>
            </a:r>
            <a:r>
              <a:rPr lang="en-US" dirty="0" smtClean="0"/>
              <a:t>-temporal volume and then use regions and region graph-based merging for the segmentation.</a:t>
            </a:r>
          </a:p>
          <a:p>
            <a:r>
              <a:rPr lang="en-US" dirty="0" smtClean="0"/>
              <a:t>Instead of using volumes over time, use the new region segmentation to match the regions over time (past frame vs. current frame)</a:t>
            </a:r>
            <a:endParaRPr lang="en-US" dirty="0"/>
          </a:p>
        </p:txBody>
      </p:sp>
    </p:spTree>
    <p:extLst>
      <p:ext uri="{BB962C8B-B14F-4D97-AF65-F5344CB8AC3E}">
        <p14:creationId xmlns:p14="http://schemas.microsoft.com/office/powerpoint/2010/main" val="21745914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Region Trees</a:t>
            </a:r>
            <a:endParaRPr lang="en-US" dirty="0"/>
          </a:p>
        </p:txBody>
      </p:sp>
      <p:sp>
        <p:nvSpPr>
          <p:cNvPr id="3" name="Content Placeholder 2"/>
          <p:cNvSpPr>
            <a:spLocks noGrp="1"/>
          </p:cNvSpPr>
          <p:nvPr>
            <p:ph idx="1"/>
          </p:nvPr>
        </p:nvSpPr>
        <p:spPr>
          <a:xfrm>
            <a:off x="457200" y="1371600"/>
            <a:ext cx="8229600" cy="4525963"/>
          </a:xfrm>
        </p:spPr>
        <p:txBody>
          <a:bodyPr>
            <a:normAutofit fontScale="77500" lnSpcReduction="20000"/>
          </a:bodyPr>
          <a:lstStyle/>
          <a:p>
            <a:r>
              <a:rPr lang="en-US" dirty="0" smtClean="0"/>
              <a:t>A region tree is constructed by doing an over segmentation of the 3D volume.</a:t>
            </a:r>
          </a:p>
          <a:p>
            <a:r>
              <a:rPr lang="en-US" dirty="0" smtClean="0"/>
              <a:t>For each region of voxels, a branch is added onto the tree with pointers to all of the voxel data of the segmented cloud.</a:t>
            </a:r>
          </a:p>
          <a:p>
            <a:r>
              <a:rPr lang="en-US" dirty="0" smtClean="0"/>
              <a:t>While, the voxels are added, their LABD values are calculated (using Hunter LAB since it is faster).</a:t>
            </a:r>
          </a:p>
          <a:p>
            <a:r>
              <a:rPr lang="en-US" dirty="0" smtClean="0"/>
              <a:t>Each region stores the histogram of the LABD values, the 3D centroid, the 2D centroid, the area, it’s neighboring regions, and the regions beneath it or voxels beneath it.</a:t>
            </a:r>
          </a:p>
          <a:p>
            <a:r>
              <a:rPr lang="en-US" dirty="0" smtClean="0"/>
              <a:t>All of these values can be calculated while the tree is built and it allows the trees to become hierarchal. </a:t>
            </a:r>
          </a:p>
        </p:txBody>
      </p:sp>
    </p:spTree>
    <p:extLst>
      <p:ext uri="{BB962C8B-B14F-4D97-AF65-F5344CB8AC3E}">
        <p14:creationId xmlns:p14="http://schemas.microsoft.com/office/powerpoint/2010/main" val="17591190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Merging Region Trees</a:t>
            </a:r>
            <a:endParaRPr lang="en-US" dirty="0"/>
          </a:p>
        </p:txBody>
      </p:sp>
      <p:sp>
        <p:nvSpPr>
          <p:cNvPr id="3" name="Content Placeholder 2"/>
          <p:cNvSpPr>
            <a:spLocks noGrp="1"/>
          </p:cNvSpPr>
          <p:nvPr>
            <p:ph idx="1"/>
          </p:nvPr>
        </p:nvSpPr>
        <p:spPr>
          <a:xfrm>
            <a:off x="457200" y="1371600"/>
            <a:ext cx="8229600" cy="5029200"/>
          </a:xfrm>
        </p:spPr>
        <p:txBody>
          <a:bodyPr>
            <a:normAutofit fontScale="85000" lnSpcReduction="20000"/>
          </a:bodyPr>
          <a:lstStyle/>
          <a:p>
            <a:r>
              <a:rPr lang="en-US" dirty="0" smtClean="0"/>
              <a:t>Trees are merged over time using a method I call temporal correction. At 15-30 fps, there is little movement between frames so the segmented regions should be similar.</a:t>
            </a:r>
          </a:p>
          <a:p>
            <a:r>
              <a:rPr lang="en-US" dirty="0" smtClean="0"/>
              <a:t>Therefore, the normal level of segmentation can be done and then the labels can be corrected using the region tree from the previous frame.</a:t>
            </a:r>
          </a:p>
          <a:p>
            <a:r>
              <a:rPr lang="en-US" dirty="0" smtClean="0"/>
              <a:t>The previous region tree and the current region tree are compared and the regions are matched based off the difference of the centroids, the difference of the size and the difference of the LABD histograms.</a:t>
            </a:r>
          </a:p>
          <a:p>
            <a:r>
              <a:rPr lang="en-US" dirty="0" smtClean="0"/>
              <a:t>This has been finished and results are good but can be improved.</a:t>
            </a:r>
            <a:endParaRPr lang="en-US" dirty="0" smtClean="0"/>
          </a:p>
        </p:txBody>
      </p:sp>
    </p:spTree>
    <p:extLst>
      <p:ext uri="{BB962C8B-B14F-4D97-AF65-F5344CB8AC3E}">
        <p14:creationId xmlns:p14="http://schemas.microsoft.com/office/powerpoint/2010/main" val="10534138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Temporal Correction Results</a:t>
            </a:r>
            <a:endParaRPr lang="en-US" dirty="0"/>
          </a:p>
        </p:txBody>
      </p:sp>
      <p:sp>
        <p:nvSpPr>
          <p:cNvPr id="3" name="Content Placeholder 2"/>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29594660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TotalTime>
  <Words>412</Words>
  <Application>Microsoft Office PowerPoint</Application>
  <PresentationFormat>On-screen Show (4:3)</PresentationFormat>
  <Paragraphs>31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REU Project</vt:lpstr>
      <vt:lpstr>4D Segmentation Problems</vt:lpstr>
      <vt:lpstr>Volumetric Results</vt:lpstr>
      <vt:lpstr>Cons</vt:lpstr>
      <vt:lpstr>New Method</vt:lpstr>
      <vt:lpstr>Region Trees</vt:lpstr>
      <vt:lpstr>Merging Region Trees</vt:lpstr>
      <vt:lpstr>Temporal Correction Results</vt:lpstr>
    </vt:vector>
  </TitlesOfParts>
  <Company>Clemson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Potential Projects</dc:title>
  <dc:creator>Steve</dc:creator>
  <cp:lastModifiedBy>Paul</cp:lastModifiedBy>
  <cp:revision>56</cp:revision>
  <dcterms:created xsi:type="dcterms:W3CDTF">2012-05-21T03:57:33Z</dcterms:created>
  <dcterms:modified xsi:type="dcterms:W3CDTF">2012-07-23T18:46:07Z</dcterms:modified>
</cp:coreProperties>
</file>